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1pPr>
    <a:lvl2pPr marL="0" marR="0" indent="4572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2pPr>
    <a:lvl3pPr marL="0" marR="0" indent="9144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3pPr>
    <a:lvl4pPr marL="0" marR="0" indent="13716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4pPr>
    <a:lvl5pPr marL="0" marR="0" indent="18288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5pPr>
    <a:lvl6pPr marL="0" marR="0" indent="22860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6pPr>
    <a:lvl7pPr marL="0" marR="0" indent="27432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7pPr>
    <a:lvl8pPr marL="0" marR="0" indent="32004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8pPr>
    <a:lvl9pPr marL="0" marR="0" indent="36576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Row>
  </a:tblStyle>
  <a:tblStyle styleId="{C7B018BB-80A7-4F77-B60F-C8B233D01FF8}" styleName="">
    <a:tblBg/>
    <a:wholeTbl>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b="def" i="def"/>
      <a:tcStyle>
        <a:tcBdr/>
        <a:fill>
          <a:solidFill>
            <a:srgbClr val="747676"/>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25400" cap="flat">
              <a:solidFill>
                <a:srgbClr val="FFFFFF"/>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00A1FF"/>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solidFill>
        </a:fill>
      </a:tcStyle>
    </a:band2H>
    <a:firstCol>
      <a:tcTxStyle b="off" i="off">
        <a:font>
          <a:latin typeface="Graphik Medium"/>
          <a:ea typeface="Graphik Medium"/>
          <a:cs typeface="Graphik Medium"/>
        </a:font>
        <a:srgbClr val="FFFFFF"/>
      </a:tcTxStyle>
      <a:tcStyle>
        <a:tcBdr>
          <a:left>
            <a:ln w="12700" cap="flat">
              <a:solidFill>
                <a:srgbClr val="A9A9A9"/>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13B100"/>
          </a:solidFill>
        </a:fill>
      </a:tcStyle>
    </a:firstCol>
    <a:lastRow>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3">
              <a:hueOff val="552055"/>
              <a:lumOff val="-12548"/>
            </a:schemeClr>
          </a:solidFill>
        </a:fill>
      </a:tcStyle>
    </a:firstRow>
  </a:tblStyle>
  <a:tblStyle styleId="{CF821DB8-F4EB-4A41-A1BA-3FCAFE7338EE}" styleName="">
    <a:tblBg/>
    <a:wholeTbl>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b="def" i="def"/>
      <a:tcStyle>
        <a:tcBdr/>
        <a:fill>
          <a:solidFill>
            <a:srgbClr val="747676"/>
          </a:solidFill>
        </a:fill>
      </a:tcStyle>
    </a:band2H>
    <a:firstCol>
      <a:tcTxStyle b="off" i="off">
        <a:font>
          <a:latin typeface="Graphik Medium"/>
          <a:ea typeface="Graphik Medium"/>
          <a:cs typeface="Graphik Medium"/>
        </a:font>
        <a:srgbClr val="000000"/>
      </a:tcTxStyle>
      <a:tcStyle>
        <a:tcBdr>
          <a:left>
            <a:ln w="12700" cap="flat">
              <a:solidFill>
                <a:srgbClr val="E3E5E8"/>
              </a:solidFill>
              <a:prstDash val="solid"/>
              <a:miter lim="400000"/>
            </a:ln>
          </a:left>
          <a:right>
            <a:ln w="254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E3E5E8"/>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Graphik Medium"/>
          <a:ea typeface="Graphik Medium"/>
          <a:cs typeface="Graphik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E3E5E8"/>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
          <a:latin typeface="Graphik"/>
          <a:ea typeface="Graphik"/>
          <a:cs typeface="Graphik"/>
        </a:font>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noFill/>
        </a:fill>
      </a:tcStyle>
    </a:wholeTbl>
    <a:band2H>
      <a:tcTxStyle b="def" i="def"/>
      <a:tcStyle>
        <a:tcBdr/>
        <a:fill>
          <a:solidFill>
            <a:srgbClr val="747676"/>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6AA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6AAA9"/>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64646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s>

</file>

<file path=ppt/media/image1.jpeg>
</file>

<file path=ppt/media/image2.jpeg>
</file>

<file path=ppt/media/image3.jpeg>
</file>

<file path=ppt/media/image4.jpeg>
</file>

<file path=ppt/media/image5.jpeg>
</file>

<file path=ppt/media/image6.jpe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8" name="Shape 148"/>
          <p:cNvSpPr/>
          <p:nvPr>
            <p:ph type="sldImg"/>
          </p:nvPr>
        </p:nvSpPr>
        <p:spPr>
          <a:xfrm>
            <a:off x="1143000" y="685800"/>
            <a:ext cx="4572000" cy="3429000"/>
          </a:xfrm>
          <a:prstGeom prst="rect">
            <a:avLst/>
          </a:prstGeom>
        </p:spPr>
        <p:txBody>
          <a:bodyPr/>
          <a:lstStyle/>
          <a:p>
            <a:pPr/>
          </a:p>
        </p:txBody>
      </p:sp>
      <p:sp>
        <p:nvSpPr>
          <p:cNvPr id="149" name="Shape 1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Presentation Title"/>
          <p:cNvSpPr txBox="1"/>
          <p:nvPr>
            <p:ph type="title" hasCustomPrompt="1"/>
          </p:nvPr>
        </p:nvSpPr>
        <p:spPr>
          <a:xfrm>
            <a:off x="1270000" y="3289300"/>
            <a:ext cx="21844000" cy="3879454"/>
          </a:xfrm>
          <a:prstGeom prst="rect">
            <a:avLst/>
          </a:prstGeom>
        </p:spPr>
        <p:txBody>
          <a:bodyPr/>
          <a:lstStyle>
            <a:lvl1pPr defTabSz="2438338">
              <a:lnSpc>
                <a:spcPct val="90000"/>
              </a:lnSpc>
              <a:defRPr spc="-348" sz="11600">
                <a:gradFill flip="none" rotWithShape="1">
                  <a:gsLst>
                    <a:gs pos="0">
                      <a:srgbClr val="00E8FF"/>
                    </a:gs>
                    <a:gs pos="100000">
                      <a:srgbClr val="FF00F7"/>
                    </a:gs>
                  </a:gsLst>
                  <a:lin ang="3967761" scaled="0"/>
                </a:gradFill>
                <a:latin typeface="+mn-lt"/>
                <a:ea typeface="+mn-ea"/>
                <a:cs typeface="+mn-cs"/>
                <a:sym typeface="Graphik Semibold"/>
              </a:defRPr>
            </a:lvl1pPr>
          </a:lstStyle>
          <a:p>
            <a:pPr/>
            <a:r>
              <a:t>Presentation Title</a:t>
            </a:r>
          </a:p>
        </p:txBody>
      </p:sp>
      <p:sp>
        <p:nvSpPr>
          <p:cNvPr id="12" name="Author and Date"/>
          <p:cNvSpPr txBox="1"/>
          <p:nvPr>
            <p:ph type="body" sz="quarter" idx="21" hasCustomPrompt="1"/>
          </p:nvPr>
        </p:nvSpPr>
        <p:spPr>
          <a:xfrm>
            <a:off x="1270000" y="12160429"/>
            <a:ext cx="21844000" cy="694056"/>
          </a:xfrm>
          <a:prstGeom prst="rect">
            <a:avLst/>
          </a:prstGeom>
        </p:spPr>
        <p:txBody>
          <a:bodyPr/>
          <a:lstStyle>
            <a:lvl1pPr marL="0" indent="0" algn="ctr" defTabSz="825500">
              <a:spcBef>
                <a:spcPts val="0"/>
              </a:spcBef>
              <a:buClrTx/>
              <a:buSzTx/>
              <a:buNone/>
              <a:defRPr sz="3500">
                <a:solidFill>
                  <a:srgbClr val="D5D5D5"/>
                </a:solidFill>
                <a:latin typeface="Graphik Medium"/>
                <a:ea typeface="Graphik Medium"/>
                <a:cs typeface="Graphik Medium"/>
                <a:sym typeface="Graphik Medium"/>
              </a:defRPr>
            </a:lvl1pPr>
          </a:lstStyle>
          <a:p>
            <a:pPr/>
            <a:r>
              <a:t>Author and Date</a:t>
            </a:r>
          </a:p>
        </p:txBody>
      </p:sp>
      <p:sp>
        <p:nvSpPr>
          <p:cNvPr id="13" name="Body Level One…"/>
          <p:cNvSpPr txBox="1"/>
          <p:nvPr>
            <p:ph type="body" sz="quarter" idx="1" hasCustomPrompt="1"/>
          </p:nvPr>
        </p:nvSpPr>
        <p:spPr>
          <a:xfrm>
            <a:off x="1270000" y="6985000"/>
            <a:ext cx="21844000" cy="2512352"/>
          </a:xfrm>
          <a:prstGeom prst="rect">
            <a:avLst/>
          </a:prstGeom>
        </p:spPr>
        <p:txBody>
          <a:bodyPr/>
          <a:lstStyle>
            <a:lvl1pPr marL="0" indent="0" algn="ctr" defTabSz="825500">
              <a:spcBef>
                <a:spcPts val="0"/>
              </a:spcBef>
              <a:buClrTx/>
              <a:buSzTx/>
              <a:buNone/>
              <a:defRPr sz="6400">
                <a:solidFill>
                  <a:srgbClr val="D5D5D5"/>
                </a:solidFill>
                <a:latin typeface="Graphik Medium"/>
                <a:ea typeface="Graphik Medium"/>
                <a:cs typeface="Graphik Medium"/>
                <a:sym typeface="Graphik Medium"/>
              </a:defRPr>
            </a:lvl1pPr>
            <a:lvl2pPr marL="0" indent="0" algn="ctr" defTabSz="825500">
              <a:spcBef>
                <a:spcPts val="0"/>
              </a:spcBef>
              <a:buClrTx/>
              <a:buSzTx/>
              <a:buNone/>
              <a:defRPr sz="6400">
                <a:solidFill>
                  <a:srgbClr val="D5D5D5"/>
                </a:solidFill>
                <a:latin typeface="Graphik Medium"/>
                <a:ea typeface="Graphik Medium"/>
                <a:cs typeface="Graphik Medium"/>
                <a:sym typeface="Graphik Medium"/>
              </a:defRPr>
            </a:lvl2pPr>
            <a:lvl3pPr marL="0" indent="0" algn="ctr" defTabSz="825500">
              <a:spcBef>
                <a:spcPts val="0"/>
              </a:spcBef>
              <a:buClrTx/>
              <a:buSzTx/>
              <a:buNone/>
              <a:defRPr sz="6400">
                <a:solidFill>
                  <a:srgbClr val="D5D5D5"/>
                </a:solidFill>
                <a:latin typeface="Graphik Medium"/>
                <a:ea typeface="Graphik Medium"/>
                <a:cs typeface="Graphik Medium"/>
                <a:sym typeface="Graphik Medium"/>
              </a:defRPr>
            </a:lvl3pPr>
            <a:lvl4pPr marL="0" indent="0" algn="ctr" defTabSz="825500">
              <a:spcBef>
                <a:spcPts val="0"/>
              </a:spcBef>
              <a:buClrTx/>
              <a:buSzTx/>
              <a:buNone/>
              <a:defRPr sz="6400">
                <a:solidFill>
                  <a:srgbClr val="D5D5D5"/>
                </a:solidFill>
                <a:latin typeface="Graphik Medium"/>
                <a:ea typeface="Graphik Medium"/>
                <a:cs typeface="Graphik Medium"/>
                <a:sym typeface="Graphik Medium"/>
              </a:defRPr>
            </a:lvl4pPr>
            <a:lvl5pPr marL="0" indent="0" algn="ctr" defTabSz="825500">
              <a:spcBef>
                <a:spcPts val="0"/>
              </a:spcBef>
              <a:buClrTx/>
              <a:buSzTx/>
              <a:buNone/>
              <a:defRPr sz="6400">
                <a:solidFill>
                  <a:srgbClr val="D5D5D5"/>
                </a:solidFill>
                <a:latin typeface="Graphik Medium"/>
                <a:ea typeface="Graphik Medium"/>
                <a:cs typeface="Graphik Medium"/>
                <a:sym typeface="Graphik Medium"/>
              </a:defRPr>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70000" y="4546600"/>
            <a:ext cx="21844000" cy="4678065"/>
          </a:xfrm>
          <a:prstGeom prst="rect">
            <a:avLst/>
          </a:prstGeom>
        </p:spPr>
        <p:txBody>
          <a:bodyPr anchor="ctr"/>
          <a:lstStyle>
            <a:lvl1pPr marL="0" indent="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1pPr>
            <a:lvl2pPr marL="0" indent="45720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2pPr>
            <a:lvl3pPr marL="0" indent="91440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3pPr>
            <a:lvl4pPr marL="0" indent="137160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4pPr>
            <a:lvl5pPr marL="0" indent="182880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sz="half" idx="1" hasCustomPrompt="1"/>
          </p:nvPr>
        </p:nvSpPr>
        <p:spPr>
          <a:xfrm>
            <a:off x="1270000" y="3906096"/>
            <a:ext cx="21844000" cy="4488604"/>
          </a:xfrm>
          <a:prstGeom prst="rect">
            <a:avLst/>
          </a:prstGeom>
        </p:spPr>
        <p:txBody>
          <a:bodyPr anchor="b"/>
          <a:lstStyle>
            <a:lvl1pPr marL="0" indent="0" algn="ctr" defTabSz="2438338">
              <a:lnSpc>
                <a:spcPct val="80000"/>
              </a:lnSpc>
              <a:spcBef>
                <a:spcPts val="0"/>
              </a:spcBef>
              <a:buClrTx/>
              <a:buSzTx/>
              <a:buNone/>
              <a:defRPr spc="-448" sz="22400">
                <a:gradFill flip="none" rotWithShape="1">
                  <a:gsLst>
                    <a:gs pos="0">
                      <a:srgbClr val="FF7A7D"/>
                    </a:gs>
                    <a:gs pos="100000">
                      <a:srgbClr val="249AFF"/>
                    </a:gs>
                  </a:gsLst>
                  <a:lin ang="3967761" scaled="0"/>
                </a:gradFill>
                <a:latin typeface="Futura Bold"/>
                <a:ea typeface="Futura Bold"/>
                <a:cs typeface="Futura Bold"/>
                <a:sym typeface="Futura Bold"/>
              </a:defRPr>
            </a:lvl1pPr>
            <a:lvl2pPr marL="0" indent="457200" algn="ctr" defTabSz="2438338">
              <a:lnSpc>
                <a:spcPct val="80000"/>
              </a:lnSpc>
              <a:spcBef>
                <a:spcPts val="0"/>
              </a:spcBef>
              <a:buClrTx/>
              <a:buSzTx/>
              <a:buNone/>
              <a:defRPr spc="-448" sz="22400">
                <a:gradFill flip="none" rotWithShape="1">
                  <a:gsLst>
                    <a:gs pos="0">
                      <a:srgbClr val="FF7A7D"/>
                    </a:gs>
                    <a:gs pos="100000">
                      <a:srgbClr val="249AFF"/>
                    </a:gs>
                  </a:gsLst>
                  <a:lin ang="3967761" scaled="0"/>
                </a:gradFill>
                <a:latin typeface="Futura Bold"/>
                <a:ea typeface="Futura Bold"/>
                <a:cs typeface="Futura Bold"/>
                <a:sym typeface="Futura Bold"/>
              </a:defRPr>
            </a:lvl2pPr>
            <a:lvl3pPr marL="0" indent="914400" algn="ctr" defTabSz="2438338">
              <a:lnSpc>
                <a:spcPct val="80000"/>
              </a:lnSpc>
              <a:spcBef>
                <a:spcPts val="0"/>
              </a:spcBef>
              <a:buClrTx/>
              <a:buSzTx/>
              <a:buNone/>
              <a:defRPr spc="-448" sz="22400">
                <a:gradFill flip="none" rotWithShape="1">
                  <a:gsLst>
                    <a:gs pos="0">
                      <a:srgbClr val="FF7A7D"/>
                    </a:gs>
                    <a:gs pos="100000">
                      <a:srgbClr val="249AFF"/>
                    </a:gs>
                  </a:gsLst>
                  <a:lin ang="3967761" scaled="0"/>
                </a:gradFill>
                <a:latin typeface="Futura Bold"/>
                <a:ea typeface="Futura Bold"/>
                <a:cs typeface="Futura Bold"/>
                <a:sym typeface="Futura Bold"/>
              </a:defRPr>
            </a:lvl3pPr>
            <a:lvl4pPr marL="0" indent="1371600" algn="ctr" defTabSz="2438338">
              <a:lnSpc>
                <a:spcPct val="80000"/>
              </a:lnSpc>
              <a:spcBef>
                <a:spcPts val="0"/>
              </a:spcBef>
              <a:buClrTx/>
              <a:buSzTx/>
              <a:buNone/>
              <a:defRPr spc="-448" sz="22400">
                <a:gradFill flip="none" rotWithShape="1">
                  <a:gsLst>
                    <a:gs pos="0">
                      <a:srgbClr val="FF7A7D"/>
                    </a:gs>
                    <a:gs pos="100000">
                      <a:srgbClr val="249AFF"/>
                    </a:gs>
                  </a:gsLst>
                  <a:lin ang="3967761" scaled="0"/>
                </a:gradFill>
                <a:latin typeface="Futura Bold"/>
                <a:ea typeface="Futura Bold"/>
                <a:cs typeface="Futura Bold"/>
                <a:sym typeface="Futura Bold"/>
              </a:defRPr>
            </a:lvl4pPr>
            <a:lvl5pPr marL="0" indent="1828800" algn="ctr" defTabSz="2438338">
              <a:lnSpc>
                <a:spcPct val="80000"/>
              </a:lnSpc>
              <a:spcBef>
                <a:spcPts val="0"/>
              </a:spcBef>
              <a:buClrTx/>
              <a:buSzTx/>
              <a:buNone/>
              <a:defRPr spc="-448" sz="22400">
                <a:gradFill flip="none" rotWithShape="1">
                  <a:gsLst>
                    <a:gs pos="0">
                      <a:srgbClr val="FF7A7D"/>
                    </a:gs>
                    <a:gs pos="100000">
                      <a:srgbClr val="249AFF"/>
                    </a:gs>
                  </a:gsLst>
                  <a:lin ang="3967761" scaled="0"/>
                </a:gradFill>
                <a:latin typeface="Futura Bold"/>
                <a:ea typeface="Futura Bold"/>
                <a:cs typeface="Futura Bold"/>
                <a:sym typeface="Futura Bold"/>
              </a:defRPr>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70000" y="8521700"/>
            <a:ext cx="21844000" cy="1016000"/>
          </a:xfrm>
          <a:prstGeom prst="rect">
            <a:avLst/>
          </a:prstGeom>
        </p:spPr>
        <p:txBody>
          <a:bodyPr/>
          <a:lstStyle>
            <a:lvl1pPr marL="0" indent="0" algn="ctr" defTabSz="825500">
              <a:spcBef>
                <a:spcPts val="0"/>
              </a:spcBef>
              <a:buClrTx/>
              <a:buSzTx/>
              <a:buNone/>
              <a:defRPr sz="4400">
                <a:solidFill>
                  <a:srgbClr val="D5D5D5"/>
                </a:solidFill>
                <a:latin typeface="Graphik Medium"/>
                <a:ea typeface="Graphik Medium"/>
                <a:cs typeface="Graphik Medium"/>
                <a:sym typeface="Graphik Medium"/>
              </a:defRPr>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1270000" y="11155086"/>
            <a:ext cx="21844000" cy="832613"/>
          </a:xfrm>
          <a:prstGeom prst="rect">
            <a:avLst/>
          </a:prstGeom>
        </p:spPr>
        <p:txBody>
          <a:bodyPr anchor="ctr"/>
          <a:lstStyle>
            <a:lvl1pPr marL="0" indent="0" algn="ctr" defTabSz="825500">
              <a:spcBef>
                <a:spcPts val="0"/>
              </a:spcBef>
              <a:buClrTx/>
              <a:buSzTx/>
              <a:buNone/>
              <a:defRPr sz="4400">
                <a:solidFill>
                  <a:srgbClr val="D5D5D5"/>
                </a:solidFill>
                <a:latin typeface="Graphik Medium"/>
                <a:ea typeface="Graphik Medium"/>
                <a:cs typeface="Graphik Medium"/>
                <a:sym typeface="Graphik Medium"/>
              </a:defRPr>
            </a:lvl1pPr>
          </a:lstStyle>
          <a:p>
            <a:pPr/>
            <a:r>
              <a:t>Attribution</a:t>
            </a:r>
          </a:p>
        </p:txBody>
      </p:sp>
      <p:sp>
        <p:nvSpPr>
          <p:cNvPr id="116" name="Body Level One…"/>
          <p:cNvSpPr txBox="1"/>
          <p:nvPr>
            <p:ph type="body" sz="half" idx="1" hasCustomPrompt="1"/>
          </p:nvPr>
        </p:nvSpPr>
        <p:spPr>
          <a:xfrm>
            <a:off x="1270000" y="4659369"/>
            <a:ext cx="21844000" cy="4394201"/>
          </a:xfrm>
          <a:prstGeom prst="rect">
            <a:avLst/>
          </a:prstGeom>
        </p:spPr>
        <p:txBody>
          <a:bodyPr anchor="ctr"/>
          <a:lstStyle>
            <a:lvl1pPr marL="0" indent="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Graphik Semibold"/>
              </a:defRPr>
            </a:lvl1pPr>
            <a:lvl2pPr marL="0" indent="45720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Graphik Semibold"/>
              </a:defRPr>
            </a:lvl2pPr>
            <a:lvl3pPr marL="0" indent="91440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Graphik Semibold"/>
              </a:defRPr>
            </a:lvl3pPr>
            <a:lvl4pPr marL="0" indent="137160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Graphik Semibold"/>
              </a:defRPr>
            </a:lvl4pPr>
            <a:lvl5pPr marL="0" indent="182880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Graphik Semibold"/>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482346840_2880x1920.jpg"/>
          <p:cNvSpPr/>
          <p:nvPr>
            <p:ph type="pic" sz="half" idx="21"/>
          </p:nvPr>
        </p:nvSpPr>
        <p:spPr>
          <a:xfrm>
            <a:off x="12192000" y="6229350"/>
            <a:ext cx="12192000" cy="8128000"/>
          </a:xfrm>
          <a:prstGeom prst="rect">
            <a:avLst/>
          </a:prstGeom>
        </p:spPr>
        <p:txBody>
          <a:bodyPr lIns="91439" tIns="45719" rIns="91439" bIns="45719">
            <a:noAutofit/>
          </a:bodyPr>
          <a:lstStyle/>
          <a:p>
            <a:pPr/>
          </a:p>
        </p:txBody>
      </p:sp>
      <p:sp>
        <p:nvSpPr>
          <p:cNvPr id="125" name="908252162_2439x1626.jpg"/>
          <p:cNvSpPr/>
          <p:nvPr>
            <p:ph type="pic" sz="half" idx="22"/>
          </p:nvPr>
        </p:nvSpPr>
        <p:spPr>
          <a:xfrm>
            <a:off x="12192000" y="-641351"/>
            <a:ext cx="12192000" cy="8128001"/>
          </a:xfrm>
          <a:prstGeom prst="rect">
            <a:avLst/>
          </a:prstGeom>
        </p:spPr>
        <p:txBody>
          <a:bodyPr lIns="91439" tIns="45719" rIns="91439" bIns="45719">
            <a:noAutofit/>
          </a:bodyPr>
          <a:lstStyle/>
          <a:p>
            <a:pPr/>
          </a:p>
        </p:txBody>
      </p:sp>
      <p:sp>
        <p:nvSpPr>
          <p:cNvPr id="126" name="579215462_1440x2158.jpg"/>
          <p:cNvSpPr/>
          <p:nvPr>
            <p:ph type="pic" idx="23"/>
          </p:nvPr>
        </p:nvSpPr>
        <p:spPr>
          <a:xfrm>
            <a:off x="-1" y="-2258501"/>
            <a:ext cx="12166601" cy="18233003"/>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0" y="-1270000"/>
            <a:ext cx="24384000" cy="162560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Image"/>
          <p:cNvSpPr/>
          <p:nvPr>
            <p:ph type="pic" idx="21"/>
          </p:nvPr>
        </p:nvSpPr>
        <p:spPr>
          <a:xfrm>
            <a:off x="0" y="-762000"/>
            <a:ext cx="24384000" cy="15240000"/>
          </a:xfrm>
          <a:prstGeom prst="rect">
            <a:avLst/>
          </a:prstGeom>
        </p:spPr>
        <p:txBody>
          <a:bodyPr lIns="91439" tIns="45719" rIns="91439" bIns="45719">
            <a:noAutofit/>
          </a:bodyPr>
          <a:lstStyle/>
          <a:p>
            <a:pPr/>
          </a:p>
        </p:txBody>
      </p:sp>
      <p:sp>
        <p:nvSpPr>
          <p:cNvPr id="22" name="Author and Date"/>
          <p:cNvSpPr txBox="1"/>
          <p:nvPr>
            <p:ph type="body" sz="quarter" idx="22" hasCustomPrompt="1"/>
          </p:nvPr>
        </p:nvSpPr>
        <p:spPr>
          <a:xfrm>
            <a:off x="1270000" y="12166600"/>
            <a:ext cx="21844000" cy="694055"/>
          </a:xfrm>
          <a:prstGeom prst="rect">
            <a:avLst/>
          </a:prstGeom>
        </p:spPr>
        <p:txBody>
          <a:bodyPr/>
          <a:lstStyle>
            <a:lvl1pPr marL="0" indent="0" algn="ctr" defTabSz="825500">
              <a:spcBef>
                <a:spcPts val="0"/>
              </a:spcBef>
              <a:buClrTx/>
              <a:buSzTx/>
              <a:buNone/>
              <a:defRPr sz="3500">
                <a:solidFill>
                  <a:srgbClr val="D5D5D5"/>
                </a:solidFill>
                <a:latin typeface="Graphik Medium"/>
                <a:ea typeface="Graphik Medium"/>
                <a:cs typeface="Graphik Medium"/>
                <a:sym typeface="Graphik Medium"/>
              </a:defRPr>
            </a:lvl1pPr>
          </a:lstStyle>
          <a:p>
            <a:pPr/>
            <a:r>
              <a:t>Author and Date</a:t>
            </a:r>
          </a:p>
        </p:txBody>
      </p:sp>
      <p:sp>
        <p:nvSpPr>
          <p:cNvPr id="23" name="Presentation Title"/>
          <p:cNvSpPr txBox="1"/>
          <p:nvPr>
            <p:ph type="title" hasCustomPrompt="1"/>
          </p:nvPr>
        </p:nvSpPr>
        <p:spPr>
          <a:xfrm>
            <a:off x="1270000" y="3289300"/>
            <a:ext cx="21844000" cy="3873500"/>
          </a:xfrm>
          <a:prstGeom prst="rect">
            <a:avLst/>
          </a:prstGeom>
        </p:spPr>
        <p:txBody>
          <a:bodyPr/>
          <a:lstStyle>
            <a:lvl1pPr defTabSz="2438400">
              <a:lnSpc>
                <a:spcPct val="90000"/>
              </a:lnSpc>
              <a:defRPr spc="-348" sz="11600">
                <a:latin typeface="+mn-lt"/>
                <a:ea typeface="+mn-ea"/>
                <a:cs typeface="+mn-cs"/>
                <a:sym typeface="Graphik Semibold"/>
              </a:defRPr>
            </a:lvl1pPr>
          </a:lstStyle>
          <a:p>
            <a:pPr/>
            <a:r>
              <a:t>Presentation Title</a:t>
            </a:r>
          </a:p>
        </p:txBody>
      </p:sp>
      <p:sp>
        <p:nvSpPr>
          <p:cNvPr id="24" name="Body Level One…"/>
          <p:cNvSpPr txBox="1"/>
          <p:nvPr>
            <p:ph type="body" sz="quarter" idx="1" hasCustomPrompt="1"/>
          </p:nvPr>
        </p:nvSpPr>
        <p:spPr>
          <a:xfrm>
            <a:off x="1270000" y="6985000"/>
            <a:ext cx="21844000" cy="2514600"/>
          </a:xfrm>
          <a:prstGeom prst="rect">
            <a:avLst/>
          </a:prstGeom>
        </p:spPr>
        <p:txBody>
          <a:bodyPr/>
          <a:lstStyle>
            <a:lvl1pPr marL="0" indent="0" algn="ctr" defTabSz="825500">
              <a:spcBef>
                <a:spcPts val="0"/>
              </a:spcBef>
              <a:buClrTx/>
              <a:buSzTx/>
              <a:buNone/>
              <a:defRPr sz="6400">
                <a:solidFill>
                  <a:srgbClr val="D5D5D5"/>
                </a:solidFill>
                <a:latin typeface="Graphik Medium"/>
                <a:ea typeface="Graphik Medium"/>
                <a:cs typeface="Graphik Medium"/>
                <a:sym typeface="Graphik Medium"/>
              </a:defRPr>
            </a:lvl1pPr>
            <a:lvl2pPr marL="0" indent="0" algn="ctr" defTabSz="825500">
              <a:spcBef>
                <a:spcPts val="0"/>
              </a:spcBef>
              <a:buClrTx/>
              <a:buSzTx/>
              <a:buNone/>
              <a:defRPr sz="6400">
                <a:solidFill>
                  <a:srgbClr val="D5D5D5"/>
                </a:solidFill>
                <a:latin typeface="Graphik Medium"/>
                <a:ea typeface="Graphik Medium"/>
                <a:cs typeface="Graphik Medium"/>
                <a:sym typeface="Graphik Medium"/>
              </a:defRPr>
            </a:lvl2pPr>
            <a:lvl3pPr marL="0" indent="0" algn="ctr" defTabSz="825500">
              <a:spcBef>
                <a:spcPts val="0"/>
              </a:spcBef>
              <a:buClrTx/>
              <a:buSzTx/>
              <a:buNone/>
              <a:defRPr sz="6400">
                <a:solidFill>
                  <a:srgbClr val="D5D5D5"/>
                </a:solidFill>
                <a:latin typeface="Graphik Medium"/>
                <a:ea typeface="Graphik Medium"/>
                <a:cs typeface="Graphik Medium"/>
                <a:sym typeface="Graphik Medium"/>
              </a:defRPr>
            </a:lvl3pPr>
            <a:lvl4pPr marL="0" indent="0" algn="ctr" defTabSz="825500">
              <a:spcBef>
                <a:spcPts val="0"/>
              </a:spcBef>
              <a:buClrTx/>
              <a:buSzTx/>
              <a:buNone/>
              <a:defRPr sz="6400">
                <a:solidFill>
                  <a:srgbClr val="D5D5D5"/>
                </a:solidFill>
                <a:latin typeface="Graphik Medium"/>
                <a:ea typeface="Graphik Medium"/>
                <a:cs typeface="Graphik Medium"/>
                <a:sym typeface="Graphik Medium"/>
              </a:defRPr>
            </a:lvl4pPr>
            <a:lvl5pPr marL="0" indent="0" algn="ctr" defTabSz="825500">
              <a:spcBef>
                <a:spcPts val="0"/>
              </a:spcBef>
              <a:buClrTx/>
              <a:buSzTx/>
              <a:buNone/>
              <a:defRPr sz="6400">
                <a:solidFill>
                  <a:srgbClr val="D5D5D5"/>
                </a:solidFill>
                <a:latin typeface="Graphik Medium"/>
                <a:ea typeface="Graphik Medium"/>
                <a:cs typeface="Graphik Medium"/>
                <a:sym typeface="Graphik Medium"/>
              </a:defRPr>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Image"/>
          <p:cNvSpPr/>
          <p:nvPr>
            <p:ph type="pic" idx="21"/>
          </p:nvPr>
        </p:nvSpPr>
        <p:spPr>
          <a:xfrm>
            <a:off x="7962900" y="-25400"/>
            <a:ext cx="20650200" cy="137668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70000" y="3886200"/>
            <a:ext cx="9652000" cy="3200202"/>
          </a:xfrm>
          <a:prstGeom prst="rect">
            <a:avLst/>
          </a:prstGeom>
        </p:spPr>
        <p:txBody>
          <a:bodyPr/>
          <a:lstStyle/>
          <a:p>
            <a:pPr/>
            <a:r>
              <a:t>Slide Title</a:t>
            </a:r>
          </a:p>
        </p:txBody>
      </p:sp>
      <p:sp>
        <p:nvSpPr>
          <p:cNvPr id="34" name="Body Level One…"/>
          <p:cNvSpPr txBox="1"/>
          <p:nvPr>
            <p:ph type="body" sz="quarter" idx="1" hasCustomPrompt="1"/>
          </p:nvPr>
        </p:nvSpPr>
        <p:spPr>
          <a:xfrm>
            <a:off x="1270000" y="6845300"/>
            <a:ext cx="9652000" cy="5664200"/>
          </a:xfrm>
          <a:prstGeom prst="rect">
            <a:avLst/>
          </a:prstGeom>
        </p:spPr>
        <p:txBody>
          <a:bodyPr/>
          <a:lstStyle>
            <a:lvl1pPr marL="0" indent="0" algn="ctr" defTabSz="825500">
              <a:spcBef>
                <a:spcPts val="0"/>
              </a:spcBef>
              <a:buClrTx/>
              <a:buSzTx/>
              <a:buNone/>
              <a:defRPr sz="5400">
                <a:solidFill>
                  <a:srgbClr val="D5D5D5"/>
                </a:solidFill>
                <a:latin typeface="Futura"/>
                <a:ea typeface="Futura"/>
                <a:cs typeface="Futura"/>
                <a:sym typeface="Futura"/>
              </a:defRPr>
            </a:lvl1pPr>
            <a:lvl2pPr marL="0" indent="457200" algn="ctr" defTabSz="825500">
              <a:spcBef>
                <a:spcPts val="0"/>
              </a:spcBef>
              <a:buClrTx/>
              <a:buSzTx/>
              <a:buNone/>
              <a:defRPr sz="5400">
                <a:solidFill>
                  <a:srgbClr val="D5D5D5"/>
                </a:solidFill>
                <a:latin typeface="Futura"/>
                <a:ea typeface="Futura"/>
                <a:cs typeface="Futura"/>
                <a:sym typeface="Futura"/>
              </a:defRPr>
            </a:lvl2pPr>
            <a:lvl3pPr marL="0" indent="914400" algn="ctr" defTabSz="825500">
              <a:spcBef>
                <a:spcPts val="0"/>
              </a:spcBef>
              <a:buClrTx/>
              <a:buSzTx/>
              <a:buNone/>
              <a:defRPr sz="5400">
                <a:solidFill>
                  <a:srgbClr val="D5D5D5"/>
                </a:solidFill>
                <a:latin typeface="Futura"/>
                <a:ea typeface="Futura"/>
                <a:cs typeface="Futura"/>
                <a:sym typeface="Futura"/>
              </a:defRPr>
            </a:lvl3pPr>
            <a:lvl4pPr marL="0" indent="1371600" algn="ctr" defTabSz="825500">
              <a:spcBef>
                <a:spcPts val="0"/>
              </a:spcBef>
              <a:buClrTx/>
              <a:buSzTx/>
              <a:buNone/>
              <a:defRPr sz="5400">
                <a:solidFill>
                  <a:srgbClr val="D5D5D5"/>
                </a:solidFill>
                <a:latin typeface="Futura"/>
                <a:ea typeface="Futura"/>
                <a:cs typeface="Futura"/>
                <a:sym typeface="Futura"/>
              </a:defRPr>
            </a:lvl4pPr>
            <a:lvl5pPr marL="0" indent="1828800" algn="ctr" defTabSz="825500">
              <a:spcBef>
                <a:spcPts val="0"/>
              </a:spcBef>
              <a:buClrTx/>
              <a:buSzTx/>
              <a:buNone/>
              <a:defRPr sz="5400">
                <a:solidFill>
                  <a:srgbClr val="D5D5D5"/>
                </a:solidFill>
                <a:latin typeface="Futura"/>
                <a:ea typeface="Futura"/>
                <a:cs typeface="Futura"/>
                <a:sym typeface="Futura"/>
              </a:defRPr>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Futura"/>
                <a:ea typeface="Futura"/>
                <a:cs typeface="Futura"/>
                <a:sym typeface="Futura"/>
              </a:defRPr>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xfrm>
            <a:off x="1270000" y="4269316"/>
            <a:ext cx="21844000" cy="8432801"/>
          </a:xfrm>
          <a:prstGeom prst="rect">
            <a:avLst/>
          </a:prstGeom>
        </p:spPr>
        <p:txBody>
          <a:bodyPr numCol="2" spcCol="109220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579215462_1440x2158.jpg"/>
          <p:cNvSpPr/>
          <p:nvPr>
            <p:ph type="pic" idx="21"/>
          </p:nvPr>
        </p:nvSpPr>
        <p:spPr>
          <a:xfrm>
            <a:off x="12204700" y="-2277533"/>
            <a:ext cx="12192000" cy="18271067"/>
          </a:xfrm>
          <a:prstGeom prst="rect">
            <a:avLst/>
          </a:prstGeom>
        </p:spPr>
        <p:txBody>
          <a:bodyPr lIns="91439" tIns="45719" rIns="91439" bIns="45719">
            <a:noAutofit/>
          </a:bodyPr>
          <a:lstStyle/>
          <a:p>
            <a:pPr/>
          </a:p>
        </p:txBody>
      </p:sp>
      <p:sp>
        <p:nvSpPr>
          <p:cNvPr id="61" name="Slide Title"/>
          <p:cNvSpPr txBox="1"/>
          <p:nvPr>
            <p:ph type="title" hasCustomPrompt="1"/>
          </p:nvPr>
        </p:nvSpPr>
        <p:spPr>
          <a:xfrm>
            <a:off x="1270000" y="838200"/>
            <a:ext cx="9652000" cy="1549400"/>
          </a:xfrm>
          <a:prstGeom prst="rect">
            <a:avLst/>
          </a:prstGeom>
        </p:spPr>
        <p:txBody>
          <a:bodyPr/>
          <a:lstStyle/>
          <a:p>
            <a:pPr/>
            <a:r>
              <a:t>Slide Title</a:t>
            </a:r>
          </a:p>
        </p:txBody>
      </p:sp>
      <p:sp>
        <p:nvSpPr>
          <p:cNvPr id="62" name="Body Level One…"/>
          <p:cNvSpPr txBox="1"/>
          <p:nvPr>
            <p:ph type="body" sz="half" idx="1" hasCustomPrompt="1"/>
          </p:nvPr>
        </p:nvSpPr>
        <p:spPr>
          <a:xfrm>
            <a:off x="1270000" y="4267200"/>
            <a:ext cx="9652000" cy="8432800"/>
          </a:xfrm>
          <a:prstGeom prst="rect">
            <a:avLst/>
          </a:prstGeom>
        </p:spPr>
        <p:txBody>
          <a:bodyPr/>
          <a:lstStyle/>
          <a:p>
            <a:pPr/>
            <a:r>
              <a:t>Slide bullet text</a:t>
            </a:r>
          </a:p>
          <a:p>
            <a:pPr lvl="1"/>
            <a:r>
              <a:t/>
            </a:r>
          </a:p>
          <a:p>
            <a:pPr lvl="2"/>
            <a:r>
              <a:t/>
            </a:r>
          </a:p>
          <a:p>
            <a:pPr lvl="3"/>
            <a:r>
              <a:t/>
            </a:r>
          </a:p>
          <a:p>
            <a:pPr lvl="4"/>
            <a:r>
              <a:t/>
            </a:r>
          </a:p>
        </p:txBody>
      </p:sp>
      <p:sp>
        <p:nvSpPr>
          <p:cNvPr id="63" name="Slide Subtitle"/>
          <p:cNvSpPr txBox="1"/>
          <p:nvPr>
            <p:ph type="body" sz="quarter" idx="22" hasCustomPrompt="1"/>
          </p:nvPr>
        </p:nvSpPr>
        <p:spPr>
          <a:xfrm>
            <a:off x="1270000" y="2133600"/>
            <a:ext cx="9652000" cy="1016000"/>
          </a:xfrm>
          <a:prstGeom prst="rect">
            <a:avLst/>
          </a:prstGeom>
        </p:spPr>
        <p:txBody>
          <a:bodyPr/>
          <a:lstStyle>
            <a:lvl1pPr marL="0" indent="0" algn="ctr" defTabSz="825500">
              <a:spcBef>
                <a:spcPts val="0"/>
              </a:spcBef>
              <a:buClrTx/>
              <a:buSzTx/>
              <a:buNone/>
              <a:defRPr sz="5400">
                <a:solidFill>
                  <a:srgbClr val="D5D5D5"/>
                </a:solidFill>
                <a:latin typeface="Futura"/>
                <a:ea typeface="Futura"/>
                <a:cs typeface="Futura"/>
                <a:sym typeface="Futura"/>
              </a:defRPr>
            </a:lvl1pPr>
          </a:lstStyle>
          <a:p>
            <a:pPr/>
            <a:r>
              <a:t>Slide Subtitle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70000" y="3289300"/>
            <a:ext cx="21844000" cy="3873500"/>
          </a:xfrm>
          <a:prstGeom prst="rect">
            <a:avLst/>
          </a:prstGeom>
        </p:spPr>
        <p:txBody>
          <a:bodyPr/>
          <a:lstStyle>
            <a:lvl1pPr>
              <a:lnSpc>
                <a:spcPct val="90000"/>
              </a:lnSpc>
              <a:defRPr spc="-348" sz="11600">
                <a:gradFill flip="none" rotWithShape="1">
                  <a:gsLst>
                    <a:gs pos="0">
                      <a:srgbClr val="00FF00"/>
                    </a:gs>
                    <a:gs pos="100000">
                      <a:srgbClr val="007DFF"/>
                    </a:gs>
                  </a:gsLst>
                  <a:lin ang="3965999" scaled="0"/>
                </a:gradFill>
                <a:latin typeface="+mn-lt"/>
                <a:ea typeface="+mn-ea"/>
                <a:cs typeface="+mn-cs"/>
                <a:sym typeface="Graphik Semibold"/>
              </a:defRPr>
            </a:lvl1pPr>
          </a:lstStyle>
          <a:p>
            <a:pPr/>
            <a:r>
              <a:t>Section Title</a:t>
            </a:r>
          </a:p>
        </p:txBody>
      </p:sp>
      <p:sp>
        <p:nvSpPr>
          <p:cNvPr id="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prstGeom prst="rect">
            <a:avLst/>
          </a:prstGeom>
        </p:spPr>
        <p:txBody>
          <a:bodyPr/>
          <a:lstStyle/>
          <a:p>
            <a:pPr/>
            <a:r>
              <a:t>Slide Title</a:t>
            </a:r>
          </a:p>
        </p:txBody>
      </p:sp>
      <p:sp>
        <p:nvSpPr>
          <p:cNvPr id="80" name="Slide Subtitle"/>
          <p:cNvSpPr txBox="1"/>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Futura"/>
                <a:ea typeface="Futura"/>
                <a:cs typeface="Futura"/>
                <a:sym typeface="Futura"/>
              </a:defRPr>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70000" y="812800"/>
            <a:ext cx="21844000" cy="1562100"/>
          </a:xfrm>
          <a:prstGeom prst="rect">
            <a:avLst/>
          </a:prstGeom>
        </p:spPr>
        <p:txBody>
          <a:bodyPr/>
          <a:lstStyle/>
          <a:p>
            <a:pPr/>
            <a:r>
              <a:t>Agenda Title</a:t>
            </a:r>
          </a:p>
        </p:txBody>
      </p:sp>
      <p:sp>
        <p:nvSpPr>
          <p:cNvPr id="89" name="Agenda Subtitle"/>
          <p:cNvSpPr txBox="1"/>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Futura"/>
                <a:ea typeface="Futura"/>
                <a:cs typeface="Futura"/>
                <a:sym typeface="Futura"/>
              </a:defRPr>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buClrTx/>
              <a:buSzTx/>
              <a:buNone/>
              <a:defRPr spc="-55" sz="5500">
                <a:latin typeface="Graphik"/>
                <a:ea typeface="Graphik"/>
                <a:cs typeface="Graphik"/>
                <a:sym typeface="Graphik"/>
              </a:defRPr>
            </a:lvl1pPr>
            <a:lvl2pPr marL="0" indent="457200" defTabSz="825500">
              <a:buClrTx/>
              <a:buSzTx/>
              <a:buNone/>
              <a:defRPr spc="-55" sz="5500">
                <a:latin typeface="Graphik"/>
                <a:ea typeface="Graphik"/>
                <a:cs typeface="Graphik"/>
                <a:sym typeface="Graphik"/>
              </a:defRPr>
            </a:lvl2pPr>
            <a:lvl3pPr marL="0" indent="914400" defTabSz="825500">
              <a:buClrTx/>
              <a:buSzTx/>
              <a:buNone/>
              <a:defRPr spc="-55" sz="5500">
                <a:latin typeface="Graphik"/>
                <a:ea typeface="Graphik"/>
                <a:cs typeface="Graphik"/>
                <a:sym typeface="Graphik"/>
              </a:defRPr>
            </a:lvl3pPr>
            <a:lvl4pPr marL="0" indent="1371600" defTabSz="825500">
              <a:buClrTx/>
              <a:buSzTx/>
              <a:buNone/>
              <a:defRPr spc="-55" sz="5500">
                <a:latin typeface="Graphik"/>
                <a:ea typeface="Graphik"/>
                <a:cs typeface="Graphik"/>
                <a:sym typeface="Graphik"/>
              </a:defRPr>
            </a:lvl4pPr>
            <a:lvl5pPr marL="0" indent="1828800" defTabSz="825500">
              <a:buClrTx/>
              <a:buSzTx/>
              <a:buNone/>
              <a:defRPr spc="-55" sz="5500">
                <a:latin typeface="Graphik"/>
                <a:ea typeface="Graphik"/>
                <a:cs typeface="Graphik"/>
                <a:sym typeface="Graphik"/>
              </a:defRPr>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gradFill flip="none" rotWithShape="1">
          <a:gsLst>
            <a:gs pos="0">
              <a:srgbClr val="000000"/>
            </a:gs>
            <a:gs pos="100000">
              <a:srgbClr val="3B3B3B"/>
            </a:gs>
          </a:gsLst>
          <a:lin ang="5400000" scaled="0"/>
        </a:gra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70000" y="812800"/>
            <a:ext cx="21844000" cy="155743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Slide Title</a:t>
            </a:r>
          </a:p>
        </p:txBody>
      </p:sp>
      <p:sp>
        <p:nvSpPr>
          <p:cNvPr id="3" name="Body Level One…"/>
          <p:cNvSpPr txBox="1"/>
          <p:nvPr>
            <p:ph type="body" idx="1" hasCustomPrompt="1"/>
          </p:nvPr>
        </p:nvSpPr>
        <p:spPr>
          <a:xfrm>
            <a:off x="1270000" y="4267200"/>
            <a:ext cx="21844000" cy="84328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1977623" y="13081000"/>
            <a:ext cx="416053" cy="467107"/>
          </a:xfrm>
          <a:prstGeom prst="rect">
            <a:avLst/>
          </a:prstGeom>
          <a:ln w="12700">
            <a:miter lim="400000"/>
          </a:ln>
        </p:spPr>
        <p:txBody>
          <a:bodyPr wrap="none" lIns="50800" tIns="50800" rIns="50800" bIns="50800" anchor="b">
            <a:spAutoFit/>
          </a:bodyPr>
          <a:lstStyle>
            <a:lvl1pPr>
              <a:defRPr sz="2200">
                <a:solidFill>
                  <a:srgbClr val="FFFFFF"/>
                </a:solidFill>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ctr" defTabSz="825500" rtl="0" latinLnBrk="0">
        <a:lnSpc>
          <a:spcPct val="80000"/>
        </a:lnSpc>
        <a:spcBef>
          <a:spcPts val="0"/>
        </a:spcBef>
        <a:spcAft>
          <a:spcPts val="0"/>
        </a:spcAft>
        <a:buClrTx/>
        <a:buSzTx/>
        <a:buFontTx/>
        <a:buNone/>
        <a:tabLst/>
        <a:defRPr b="0" baseline="0" cap="none" i="0" spc="-300" strike="noStrike" sz="10000" u="none">
          <a:gradFill flip="none" rotWithShape="1">
            <a:gsLst>
              <a:gs pos="0">
                <a:srgbClr val="FFFFFF"/>
              </a:gs>
              <a:gs pos="100000">
                <a:srgbClr val="929292"/>
              </a:gs>
            </a:gsLst>
            <a:lin ang="5400000" scaled="0"/>
          </a:gradFill>
          <a:uFillTx/>
          <a:latin typeface="Megrim"/>
          <a:ea typeface="Megrim"/>
          <a:cs typeface="Megrim"/>
          <a:sym typeface="Megrim"/>
        </a:defRPr>
      </a:lvl1pPr>
      <a:lvl2pPr marL="0" marR="0" indent="457200" algn="ctr" defTabSz="825500" rtl="0" latinLnBrk="0">
        <a:lnSpc>
          <a:spcPct val="80000"/>
        </a:lnSpc>
        <a:spcBef>
          <a:spcPts val="0"/>
        </a:spcBef>
        <a:spcAft>
          <a:spcPts val="0"/>
        </a:spcAft>
        <a:buClrTx/>
        <a:buSzTx/>
        <a:buFontTx/>
        <a:buNone/>
        <a:tabLst/>
        <a:defRPr b="0" baseline="0" cap="none" i="0" spc="-300" strike="noStrike" sz="10000" u="none">
          <a:gradFill flip="none" rotWithShape="1">
            <a:gsLst>
              <a:gs pos="0">
                <a:srgbClr val="FFFFFF"/>
              </a:gs>
              <a:gs pos="100000">
                <a:srgbClr val="929292"/>
              </a:gs>
            </a:gsLst>
            <a:lin ang="5400000" scaled="0"/>
          </a:gradFill>
          <a:uFillTx/>
          <a:latin typeface="Megrim"/>
          <a:ea typeface="Megrim"/>
          <a:cs typeface="Megrim"/>
          <a:sym typeface="Megrim"/>
        </a:defRPr>
      </a:lvl2pPr>
      <a:lvl3pPr marL="0" marR="0" indent="914400" algn="ctr" defTabSz="825500" rtl="0" latinLnBrk="0">
        <a:lnSpc>
          <a:spcPct val="80000"/>
        </a:lnSpc>
        <a:spcBef>
          <a:spcPts val="0"/>
        </a:spcBef>
        <a:spcAft>
          <a:spcPts val="0"/>
        </a:spcAft>
        <a:buClrTx/>
        <a:buSzTx/>
        <a:buFontTx/>
        <a:buNone/>
        <a:tabLst/>
        <a:defRPr b="0" baseline="0" cap="none" i="0" spc="-300" strike="noStrike" sz="10000" u="none">
          <a:gradFill flip="none" rotWithShape="1">
            <a:gsLst>
              <a:gs pos="0">
                <a:srgbClr val="FFFFFF"/>
              </a:gs>
              <a:gs pos="100000">
                <a:srgbClr val="929292"/>
              </a:gs>
            </a:gsLst>
            <a:lin ang="5400000" scaled="0"/>
          </a:gradFill>
          <a:uFillTx/>
          <a:latin typeface="Megrim"/>
          <a:ea typeface="Megrim"/>
          <a:cs typeface="Megrim"/>
          <a:sym typeface="Megrim"/>
        </a:defRPr>
      </a:lvl3pPr>
      <a:lvl4pPr marL="0" marR="0" indent="1371600" algn="ctr" defTabSz="825500" rtl="0" latinLnBrk="0">
        <a:lnSpc>
          <a:spcPct val="80000"/>
        </a:lnSpc>
        <a:spcBef>
          <a:spcPts val="0"/>
        </a:spcBef>
        <a:spcAft>
          <a:spcPts val="0"/>
        </a:spcAft>
        <a:buClrTx/>
        <a:buSzTx/>
        <a:buFontTx/>
        <a:buNone/>
        <a:tabLst/>
        <a:defRPr b="0" baseline="0" cap="none" i="0" spc="-300" strike="noStrike" sz="10000" u="none">
          <a:gradFill flip="none" rotWithShape="1">
            <a:gsLst>
              <a:gs pos="0">
                <a:srgbClr val="FFFFFF"/>
              </a:gs>
              <a:gs pos="100000">
                <a:srgbClr val="929292"/>
              </a:gs>
            </a:gsLst>
            <a:lin ang="5400000" scaled="0"/>
          </a:gradFill>
          <a:uFillTx/>
          <a:latin typeface="Megrim"/>
          <a:ea typeface="Megrim"/>
          <a:cs typeface="Megrim"/>
          <a:sym typeface="Megrim"/>
        </a:defRPr>
      </a:lvl4pPr>
      <a:lvl5pPr marL="0" marR="0" indent="1828800" algn="ctr" defTabSz="825500" rtl="0" latinLnBrk="0">
        <a:lnSpc>
          <a:spcPct val="80000"/>
        </a:lnSpc>
        <a:spcBef>
          <a:spcPts val="0"/>
        </a:spcBef>
        <a:spcAft>
          <a:spcPts val="0"/>
        </a:spcAft>
        <a:buClrTx/>
        <a:buSzTx/>
        <a:buFontTx/>
        <a:buNone/>
        <a:tabLst/>
        <a:defRPr b="0" baseline="0" cap="none" i="0" spc="-300" strike="noStrike" sz="10000" u="none">
          <a:gradFill flip="none" rotWithShape="1">
            <a:gsLst>
              <a:gs pos="0">
                <a:srgbClr val="FFFFFF"/>
              </a:gs>
              <a:gs pos="100000">
                <a:srgbClr val="929292"/>
              </a:gs>
            </a:gsLst>
            <a:lin ang="5400000" scaled="0"/>
          </a:gradFill>
          <a:uFillTx/>
          <a:latin typeface="Megrim"/>
          <a:ea typeface="Megrim"/>
          <a:cs typeface="Megrim"/>
          <a:sym typeface="Megrim"/>
        </a:defRPr>
      </a:lvl5pPr>
      <a:lvl6pPr marL="0" marR="0" indent="2286000" algn="ctr" defTabSz="825500" rtl="0" latinLnBrk="0">
        <a:lnSpc>
          <a:spcPct val="80000"/>
        </a:lnSpc>
        <a:spcBef>
          <a:spcPts val="0"/>
        </a:spcBef>
        <a:spcAft>
          <a:spcPts val="0"/>
        </a:spcAft>
        <a:buClrTx/>
        <a:buSzTx/>
        <a:buFontTx/>
        <a:buNone/>
        <a:tabLst/>
        <a:defRPr b="0" baseline="0" cap="none" i="0" spc="-300" strike="noStrike" sz="10000" u="none">
          <a:gradFill flip="none" rotWithShape="1">
            <a:gsLst>
              <a:gs pos="0">
                <a:srgbClr val="FFFFFF"/>
              </a:gs>
              <a:gs pos="100000">
                <a:srgbClr val="929292"/>
              </a:gs>
            </a:gsLst>
            <a:lin ang="5400000" scaled="0"/>
          </a:gradFill>
          <a:uFillTx/>
          <a:latin typeface="Megrim"/>
          <a:ea typeface="Megrim"/>
          <a:cs typeface="Megrim"/>
          <a:sym typeface="Megrim"/>
        </a:defRPr>
      </a:lvl6pPr>
      <a:lvl7pPr marL="0" marR="0" indent="2743200" algn="ctr" defTabSz="825500" rtl="0" latinLnBrk="0">
        <a:lnSpc>
          <a:spcPct val="80000"/>
        </a:lnSpc>
        <a:spcBef>
          <a:spcPts val="0"/>
        </a:spcBef>
        <a:spcAft>
          <a:spcPts val="0"/>
        </a:spcAft>
        <a:buClrTx/>
        <a:buSzTx/>
        <a:buFontTx/>
        <a:buNone/>
        <a:tabLst/>
        <a:defRPr b="0" baseline="0" cap="none" i="0" spc="-300" strike="noStrike" sz="10000" u="none">
          <a:gradFill flip="none" rotWithShape="1">
            <a:gsLst>
              <a:gs pos="0">
                <a:srgbClr val="FFFFFF"/>
              </a:gs>
              <a:gs pos="100000">
                <a:srgbClr val="929292"/>
              </a:gs>
            </a:gsLst>
            <a:lin ang="5400000" scaled="0"/>
          </a:gradFill>
          <a:uFillTx/>
          <a:latin typeface="Megrim"/>
          <a:ea typeface="Megrim"/>
          <a:cs typeface="Megrim"/>
          <a:sym typeface="Megrim"/>
        </a:defRPr>
      </a:lvl7pPr>
      <a:lvl8pPr marL="0" marR="0" indent="3200400" algn="ctr" defTabSz="825500" rtl="0" latinLnBrk="0">
        <a:lnSpc>
          <a:spcPct val="80000"/>
        </a:lnSpc>
        <a:spcBef>
          <a:spcPts val="0"/>
        </a:spcBef>
        <a:spcAft>
          <a:spcPts val="0"/>
        </a:spcAft>
        <a:buClrTx/>
        <a:buSzTx/>
        <a:buFontTx/>
        <a:buNone/>
        <a:tabLst/>
        <a:defRPr b="0" baseline="0" cap="none" i="0" spc="-300" strike="noStrike" sz="10000" u="none">
          <a:gradFill flip="none" rotWithShape="1">
            <a:gsLst>
              <a:gs pos="0">
                <a:srgbClr val="FFFFFF"/>
              </a:gs>
              <a:gs pos="100000">
                <a:srgbClr val="929292"/>
              </a:gs>
            </a:gsLst>
            <a:lin ang="5400000" scaled="0"/>
          </a:gradFill>
          <a:uFillTx/>
          <a:latin typeface="Megrim"/>
          <a:ea typeface="Megrim"/>
          <a:cs typeface="Megrim"/>
          <a:sym typeface="Megrim"/>
        </a:defRPr>
      </a:lvl8pPr>
      <a:lvl9pPr marL="0" marR="0" indent="3657600" algn="ctr" defTabSz="825500" rtl="0" latinLnBrk="0">
        <a:lnSpc>
          <a:spcPct val="80000"/>
        </a:lnSpc>
        <a:spcBef>
          <a:spcPts val="0"/>
        </a:spcBef>
        <a:spcAft>
          <a:spcPts val="0"/>
        </a:spcAft>
        <a:buClrTx/>
        <a:buSzTx/>
        <a:buFontTx/>
        <a:buNone/>
        <a:tabLst/>
        <a:defRPr b="0" baseline="0" cap="none" i="0" spc="-300" strike="noStrike" sz="10000" u="none">
          <a:gradFill flip="none" rotWithShape="1">
            <a:gsLst>
              <a:gs pos="0">
                <a:srgbClr val="FFFFFF"/>
              </a:gs>
              <a:gs pos="100000">
                <a:srgbClr val="929292"/>
              </a:gs>
            </a:gsLst>
            <a:lin ang="5400000" scaled="0"/>
          </a:gradFill>
          <a:uFillTx/>
          <a:latin typeface="Megrim"/>
          <a:ea typeface="Megrim"/>
          <a:cs typeface="Megrim"/>
          <a:sym typeface="Megrim"/>
        </a:defRPr>
      </a:lvl9pPr>
    </p:titleStyle>
    <p:bodyStyle>
      <a:lvl1pPr marL="465666" marR="0" indent="-465666" algn="l" defTabSz="2438400" rtl="0" latinLnBrk="0">
        <a:lnSpc>
          <a:spcPct val="100000"/>
        </a:lnSpc>
        <a:spcBef>
          <a:spcPts val="2400"/>
        </a:spcBef>
        <a:spcAft>
          <a:spcPts val="0"/>
        </a:spcAft>
        <a:buClr>
          <a:srgbClr val="FFFFFF"/>
        </a:buClr>
        <a:buSzPct val="100000"/>
        <a:buFontTx/>
        <a:buChar char="•"/>
        <a:tabLst/>
        <a:defRPr b="0" baseline="0" cap="none" i="0" spc="0" strike="noStrike" sz="4000" u="none">
          <a:solidFill>
            <a:srgbClr val="FFFFFF"/>
          </a:solidFill>
          <a:uFillTx/>
          <a:latin typeface="Montserrat Thin"/>
          <a:ea typeface="Montserrat Thin"/>
          <a:cs typeface="Montserrat Thin"/>
          <a:sym typeface="Montserrat Thin"/>
        </a:defRPr>
      </a:lvl1pPr>
      <a:lvl2pPr marL="1024466" marR="0" indent="-465666" algn="l" defTabSz="2438400" rtl="0" latinLnBrk="0">
        <a:lnSpc>
          <a:spcPct val="100000"/>
        </a:lnSpc>
        <a:spcBef>
          <a:spcPts val="2400"/>
        </a:spcBef>
        <a:spcAft>
          <a:spcPts val="0"/>
        </a:spcAft>
        <a:buClr>
          <a:srgbClr val="FFFFFF"/>
        </a:buClr>
        <a:buSzPct val="100000"/>
        <a:buFontTx/>
        <a:buChar char="•"/>
        <a:tabLst/>
        <a:defRPr b="0" baseline="0" cap="none" i="0" spc="0" strike="noStrike" sz="4000" u="none">
          <a:solidFill>
            <a:srgbClr val="FFFFFF"/>
          </a:solidFill>
          <a:uFillTx/>
          <a:latin typeface="Montserrat Thin"/>
          <a:ea typeface="Montserrat Thin"/>
          <a:cs typeface="Montserrat Thin"/>
          <a:sym typeface="Montserrat Thin"/>
        </a:defRPr>
      </a:lvl2pPr>
      <a:lvl3pPr marL="1583266" marR="0" indent="-465666" algn="l" defTabSz="2438400" rtl="0" latinLnBrk="0">
        <a:lnSpc>
          <a:spcPct val="100000"/>
        </a:lnSpc>
        <a:spcBef>
          <a:spcPts val="2400"/>
        </a:spcBef>
        <a:spcAft>
          <a:spcPts val="0"/>
        </a:spcAft>
        <a:buClr>
          <a:srgbClr val="FFFFFF"/>
        </a:buClr>
        <a:buSzPct val="100000"/>
        <a:buFontTx/>
        <a:buChar char="•"/>
        <a:tabLst/>
        <a:defRPr b="0" baseline="0" cap="none" i="0" spc="0" strike="noStrike" sz="4000" u="none">
          <a:solidFill>
            <a:srgbClr val="FFFFFF"/>
          </a:solidFill>
          <a:uFillTx/>
          <a:latin typeface="Montserrat Thin"/>
          <a:ea typeface="Montserrat Thin"/>
          <a:cs typeface="Montserrat Thin"/>
          <a:sym typeface="Montserrat Thin"/>
        </a:defRPr>
      </a:lvl3pPr>
      <a:lvl4pPr marL="2142066" marR="0" indent="-465666" algn="l" defTabSz="2438400" rtl="0" latinLnBrk="0">
        <a:lnSpc>
          <a:spcPct val="100000"/>
        </a:lnSpc>
        <a:spcBef>
          <a:spcPts val="2400"/>
        </a:spcBef>
        <a:spcAft>
          <a:spcPts val="0"/>
        </a:spcAft>
        <a:buClr>
          <a:srgbClr val="FFFFFF"/>
        </a:buClr>
        <a:buSzPct val="100000"/>
        <a:buFontTx/>
        <a:buChar char="•"/>
        <a:tabLst/>
        <a:defRPr b="0" baseline="0" cap="none" i="0" spc="0" strike="noStrike" sz="4000" u="none">
          <a:solidFill>
            <a:srgbClr val="FFFFFF"/>
          </a:solidFill>
          <a:uFillTx/>
          <a:latin typeface="Montserrat Thin"/>
          <a:ea typeface="Montserrat Thin"/>
          <a:cs typeface="Montserrat Thin"/>
          <a:sym typeface="Montserrat Thin"/>
        </a:defRPr>
      </a:lvl4pPr>
      <a:lvl5pPr marL="2700866" marR="0" indent="-465666" algn="l" defTabSz="2438400" rtl="0" latinLnBrk="0">
        <a:lnSpc>
          <a:spcPct val="100000"/>
        </a:lnSpc>
        <a:spcBef>
          <a:spcPts val="2400"/>
        </a:spcBef>
        <a:spcAft>
          <a:spcPts val="0"/>
        </a:spcAft>
        <a:buClr>
          <a:srgbClr val="FFFFFF"/>
        </a:buClr>
        <a:buSzPct val="100000"/>
        <a:buFontTx/>
        <a:buChar char="•"/>
        <a:tabLst/>
        <a:defRPr b="0" baseline="0" cap="none" i="0" spc="0" strike="noStrike" sz="4000" u="none">
          <a:solidFill>
            <a:srgbClr val="FFFFFF"/>
          </a:solidFill>
          <a:uFillTx/>
          <a:latin typeface="Montserrat Thin"/>
          <a:ea typeface="Montserrat Thin"/>
          <a:cs typeface="Montserrat Thin"/>
          <a:sym typeface="Montserrat Thin"/>
        </a:defRPr>
      </a:lvl5pPr>
      <a:lvl6pPr marL="3259666" marR="0" indent="-465666" algn="l" defTabSz="2438400" rtl="0" latinLnBrk="0">
        <a:lnSpc>
          <a:spcPct val="100000"/>
        </a:lnSpc>
        <a:spcBef>
          <a:spcPts val="2400"/>
        </a:spcBef>
        <a:spcAft>
          <a:spcPts val="0"/>
        </a:spcAft>
        <a:buClr>
          <a:srgbClr val="FFFFFF"/>
        </a:buClr>
        <a:buSzPct val="100000"/>
        <a:buFontTx/>
        <a:buChar char="•"/>
        <a:tabLst/>
        <a:defRPr b="0" baseline="0" cap="none" i="0" spc="0" strike="noStrike" sz="4000" u="none">
          <a:solidFill>
            <a:srgbClr val="FFFFFF"/>
          </a:solidFill>
          <a:uFillTx/>
          <a:latin typeface="Montserrat Thin"/>
          <a:ea typeface="Montserrat Thin"/>
          <a:cs typeface="Montserrat Thin"/>
          <a:sym typeface="Montserrat Thin"/>
        </a:defRPr>
      </a:lvl6pPr>
      <a:lvl7pPr marL="3818466" marR="0" indent="-465666" algn="l" defTabSz="2438400" rtl="0" latinLnBrk="0">
        <a:lnSpc>
          <a:spcPct val="100000"/>
        </a:lnSpc>
        <a:spcBef>
          <a:spcPts val="2400"/>
        </a:spcBef>
        <a:spcAft>
          <a:spcPts val="0"/>
        </a:spcAft>
        <a:buClr>
          <a:srgbClr val="FFFFFF"/>
        </a:buClr>
        <a:buSzPct val="100000"/>
        <a:buFontTx/>
        <a:buChar char="•"/>
        <a:tabLst/>
        <a:defRPr b="0" baseline="0" cap="none" i="0" spc="0" strike="noStrike" sz="4000" u="none">
          <a:solidFill>
            <a:srgbClr val="FFFFFF"/>
          </a:solidFill>
          <a:uFillTx/>
          <a:latin typeface="Montserrat Thin"/>
          <a:ea typeface="Montserrat Thin"/>
          <a:cs typeface="Montserrat Thin"/>
          <a:sym typeface="Montserrat Thin"/>
        </a:defRPr>
      </a:lvl7pPr>
      <a:lvl8pPr marL="4377266" marR="0" indent="-465666" algn="l" defTabSz="2438400" rtl="0" latinLnBrk="0">
        <a:lnSpc>
          <a:spcPct val="100000"/>
        </a:lnSpc>
        <a:spcBef>
          <a:spcPts val="2400"/>
        </a:spcBef>
        <a:spcAft>
          <a:spcPts val="0"/>
        </a:spcAft>
        <a:buClr>
          <a:srgbClr val="FFFFFF"/>
        </a:buClr>
        <a:buSzPct val="100000"/>
        <a:buFontTx/>
        <a:buChar char="•"/>
        <a:tabLst/>
        <a:defRPr b="0" baseline="0" cap="none" i="0" spc="0" strike="noStrike" sz="4000" u="none">
          <a:solidFill>
            <a:srgbClr val="FFFFFF"/>
          </a:solidFill>
          <a:uFillTx/>
          <a:latin typeface="Montserrat Thin"/>
          <a:ea typeface="Montserrat Thin"/>
          <a:cs typeface="Montserrat Thin"/>
          <a:sym typeface="Montserrat Thin"/>
        </a:defRPr>
      </a:lvl8pPr>
      <a:lvl9pPr marL="4936066" marR="0" indent="-465666" algn="l" defTabSz="2438400" rtl="0" latinLnBrk="0">
        <a:lnSpc>
          <a:spcPct val="100000"/>
        </a:lnSpc>
        <a:spcBef>
          <a:spcPts val="2400"/>
        </a:spcBef>
        <a:spcAft>
          <a:spcPts val="0"/>
        </a:spcAft>
        <a:buClr>
          <a:srgbClr val="FFFFFF"/>
        </a:buClr>
        <a:buSzPct val="100000"/>
        <a:buFontTx/>
        <a:buChar char="•"/>
        <a:tabLst/>
        <a:defRPr b="0" baseline="0" cap="none" i="0" spc="0" strike="noStrike" sz="4000" u="none">
          <a:solidFill>
            <a:srgbClr val="FFFFFF"/>
          </a:solidFill>
          <a:uFillTx/>
          <a:latin typeface="Montserrat Thin"/>
          <a:ea typeface="Montserrat Thin"/>
          <a:cs typeface="Montserrat Thin"/>
          <a:sym typeface="Montserrat Thin"/>
        </a:defRPr>
      </a:lvl9pPr>
    </p:bodyStyle>
    <p:otherStyle>
      <a:lvl1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1pPr>
      <a:lvl2pPr marL="0" marR="0" indent="4572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2pPr>
      <a:lvl3pPr marL="0" marR="0" indent="9144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3pPr>
      <a:lvl4pPr marL="0" marR="0" indent="13716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4pPr>
      <a:lvl5pPr marL="0" marR="0" indent="18288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5pPr>
      <a:lvl6pPr marL="0" marR="0" indent="22860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6pPr>
      <a:lvl7pPr marL="0" marR="0" indent="27432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7pPr>
      <a:lvl8pPr marL="0" marR="0" indent="32004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8pPr>
      <a:lvl9pPr marL="0" marR="0" indent="36576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jpeg"/></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jpe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6.jpeg"/></Relationships>

</file>

<file path=ppt/slides/_rels/slide1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www.DesignXDestiny.com" TargetMode="External"/><Relationship Id="rId3" Type="http://schemas.openxmlformats.org/officeDocument/2006/relationships/slide" Target="slide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jpeg"/><Relationship Id="rId3" Type="http://schemas.openxmlformats.org/officeDocument/2006/relationships/slide" Target="slide4.xml"/><Relationship Id="rId4" Type="http://schemas.openxmlformats.org/officeDocument/2006/relationships/slide" Target="slide5.xml"/><Relationship Id="rId5" Type="http://schemas.openxmlformats.org/officeDocument/2006/relationships/slide" Target="slide6.xml"/><Relationship Id="rId6" Type="http://schemas.openxmlformats.org/officeDocument/2006/relationships/slide" Target="slide8.xml"/><Relationship Id="rId7" Type="http://schemas.openxmlformats.org/officeDocument/2006/relationships/slide" Target="slide9.xml"/><Relationship Id="rId8" Type="http://schemas.openxmlformats.org/officeDocument/2006/relationships/slide" Target="slide10.xml"/><Relationship Id="rId9" Type="http://schemas.openxmlformats.org/officeDocument/2006/relationships/slide" Target="slide12.xml"/><Relationship Id="rId10" Type="http://schemas.openxmlformats.org/officeDocument/2006/relationships/slide" Target="slide13.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www.designxdestiny.com/Galleries/art.html"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2.jpeg"/></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DesignXDestiny"/>
          <p:cNvSpPr txBox="1"/>
          <p:nvPr>
            <p:ph type="ctrTitle"/>
          </p:nvPr>
        </p:nvSpPr>
        <p:spPr>
          <a:xfrm>
            <a:off x="1270000" y="5964811"/>
            <a:ext cx="21844000" cy="3879454"/>
          </a:xfrm>
          <a:prstGeom prst="rect">
            <a:avLst/>
          </a:prstGeom>
          <a:effectLst>
            <a:reflection blurRad="0" stA="23661" stPos="0" endA="0" endPos="40000" dist="0" dir="5400000" fadeDir="5400000" sx="100000" sy="-100000" kx="0" ky="0" algn="bl" rotWithShape="0"/>
          </a:effectLst>
        </p:spPr>
        <p:txBody>
          <a:bodyPr/>
          <a:lstStyle>
            <a:lvl1pPr>
              <a:defRPr spc="-450" sz="15000">
                <a:gradFill flip="none" rotWithShape="1">
                  <a:gsLst>
                    <a:gs pos="0">
                      <a:srgbClr val="FF7A7D"/>
                    </a:gs>
                    <a:gs pos="100000">
                      <a:srgbClr val="249AFF"/>
                    </a:gs>
                  </a:gsLst>
                  <a:lin ang="3967761" scaled="0"/>
                </a:gradFill>
                <a:latin typeface="Montserrat SemiBold"/>
                <a:ea typeface="Montserrat SemiBold"/>
                <a:cs typeface="Montserrat SemiBold"/>
                <a:sym typeface="Montserrat SemiBold"/>
              </a:defRPr>
            </a:lvl1pPr>
          </a:lstStyle>
          <a:p>
            <a:pPr/>
            <a:r>
              <a:t>DesignXDestiny</a:t>
            </a:r>
          </a:p>
        </p:txBody>
      </p:sp>
      <p:sp>
        <p:nvSpPr>
          <p:cNvPr id="152" name="2021"/>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a:latin typeface="Megrim"/>
                <a:ea typeface="Megrim"/>
                <a:cs typeface="Megrim"/>
                <a:sym typeface="Megrim"/>
              </a:defRPr>
            </a:lvl1pPr>
          </a:lstStyle>
          <a:p>
            <a:pPr/>
            <a:r>
              <a:t>2021</a:t>
            </a:r>
          </a:p>
        </p:txBody>
      </p:sp>
      <p:sp>
        <p:nvSpPr>
          <p:cNvPr id="153" name="Workflow"/>
          <p:cNvSpPr txBox="1"/>
          <p:nvPr>
            <p:ph type="subTitle" sz="half" idx="1"/>
          </p:nvPr>
        </p:nvSpPr>
        <p:spPr>
          <a:xfrm>
            <a:off x="1270000" y="1874292"/>
            <a:ext cx="21844000" cy="3403648"/>
          </a:xfrm>
          <a:prstGeom prst="rect">
            <a:avLst/>
          </a:prstGeom>
        </p:spPr>
        <p:txBody>
          <a:bodyPr anchor="ctr">
            <a:noAutofit/>
          </a:bodyPr>
          <a:lstStyle>
            <a:lvl1pPr>
              <a:spcBef>
                <a:spcPts val="200"/>
              </a:spcBef>
              <a:defRPr sz="20000">
                <a:latin typeface="Megrim"/>
                <a:ea typeface="Megrim"/>
                <a:cs typeface="Megrim"/>
                <a:sym typeface="Megrim"/>
              </a:defRPr>
            </a:lvl1pPr>
          </a:lstStyle>
          <a:p>
            <a:pPr/>
            <a:r>
              <a:t>Workflow</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Execution"/>
          <p:cNvSpPr txBox="1"/>
          <p:nvPr>
            <p:ph type="title"/>
          </p:nvPr>
        </p:nvSpPr>
        <p:spPr>
          <a:prstGeom prst="rect">
            <a:avLst/>
          </a:prstGeom>
        </p:spPr>
        <p:txBody>
          <a:bodyPr/>
          <a:lstStyle/>
          <a:p>
            <a:pPr/>
            <a:r>
              <a:t>Execution</a:t>
            </a:r>
          </a:p>
        </p:txBody>
      </p:sp>
      <p:sp>
        <p:nvSpPr>
          <p:cNvPr id="188" name="Desig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Design</a:t>
            </a:r>
          </a:p>
        </p:txBody>
      </p:sp>
      <p:sp>
        <p:nvSpPr>
          <p:cNvPr id="189" name="The creative stage.  +Communication Ever hear, &quot;Measure twice, cut once&quot;?  The same concept applies here.  I make a preliminary example or prototype, mock-up, thumbnail sketch, whichever is easiest to communicate with for your project.   Making sure we a"/>
          <p:cNvSpPr txBox="1"/>
          <p:nvPr>
            <p:ph type="body" sz="half" idx="1"/>
          </p:nvPr>
        </p:nvSpPr>
        <p:spPr>
          <a:xfrm>
            <a:off x="1269999" y="4271367"/>
            <a:ext cx="12497259" cy="8432801"/>
          </a:xfrm>
          <a:prstGeom prst="rect">
            <a:avLst/>
          </a:prstGeom>
        </p:spPr>
        <p:txBody>
          <a:bodyPr anchor="ctr"/>
          <a:lstStyle/>
          <a:p>
            <a:pPr marL="0" indent="0">
              <a:buClrTx/>
              <a:buSzTx/>
              <a:buNone/>
            </a:pPr>
            <a:r>
              <a:rPr>
                <a:latin typeface="Futura"/>
                <a:ea typeface="Futura"/>
                <a:cs typeface="Futura"/>
                <a:sym typeface="Futura"/>
              </a:rPr>
              <a:t>The creative stage.  +Communication</a:t>
            </a:r>
            <a:br/>
            <a:r>
              <a:t>Ever hear, </a:t>
            </a:r>
            <a:r>
              <a:rPr i="1">
                <a:latin typeface="Montserrat Regular"/>
                <a:ea typeface="Montserrat Regular"/>
                <a:cs typeface="Montserrat Regular"/>
                <a:sym typeface="Montserrat Regular"/>
              </a:rPr>
              <a:t>"Measure twice, cut once"</a:t>
            </a:r>
            <a:r>
              <a:t>?  The same concept applies here. </a:t>
            </a:r>
            <a:br/>
            <a:r>
              <a:t>I make a preliminary example or prototype, mock-up, thumbnail sketch, whichever is easiest to communicate with for your project.  </a:t>
            </a:r>
            <a:br/>
            <a:r>
              <a:t>Making sure we are on the same page before continuing to build or create.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Execution"/>
          <p:cNvSpPr txBox="1"/>
          <p:nvPr>
            <p:ph type="title"/>
          </p:nvPr>
        </p:nvSpPr>
        <p:spPr>
          <a:prstGeom prst="rect">
            <a:avLst/>
          </a:prstGeom>
        </p:spPr>
        <p:txBody>
          <a:bodyPr/>
          <a:lstStyle/>
          <a:p>
            <a:pPr/>
            <a:r>
              <a:t>Execution</a:t>
            </a:r>
          </a:p>
        </p:txBody>
      </p:sp>
      <p:sp>
        <p:nvSpPr>
          <p:cNvPr id="192" name="Confirma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Confirmation</a:t>
            </a:r>
          </a:p>
        </p:txBody>
      </p:sp>
      <p:sp>
        <p:nvSpPr>
          <p:cNvPr id="193" name="What is it?  We do it again.   It is okay to go through a couple of drafts.   When the plans look to you like they will produce something you like, we push forward.   The more we communicate the more efficient this process becomes.   Tell me what you lik"/>
          <p:cNvSpPr txBox="1"/>
          <p:nvPr>
            <p:ph type="body" sz="half" idx="1"/>
          </p:nvPr>
        </p:nvSpPr>
        <p:spPr>
          <a:xfrm>
            <a:off x="1269999" y="4271367"/>
            <a:ext cx="13548973" cy="8432801"/>
          </a:xfrm>
          <a:prstGeom prst="rect">
            <a:avLst/>
          </a:prstGeom>
        </p:spPr>
        <p:txBody>
          <a:bodyPr anchor="ctr"/>
          <a:lstStyle/>
          <a:p>
            <a:pPr marL="0" indent="0">
              <a:buClrTx/>
              <a:buSzTx/>
              <a:buNone/>
            </a:pPr>
            <a:r>
              <a:t>What is it?  </a:t>
            </a:r>
            <a:r>
              <a:rPr>
                <a:latin typeface="Futura"/>
                <a:ea typeface="Futura"/>
                <a:cs typeface="Futura"/>
                <a:sym typeface="Futura"/>
              </a:rPr>
              <a:t>We do it again.  </a:t>
            </a:r>
            <a:br>
              <a:rPr>
                <a:latin typeface="Futura"/>
                <a:ea typeface="Futura"/>
                <a:cs typeface="Futura"/>
                <a:sym typeface="Futura"/>
              </a:rPr>
            </a:br>
            <a:r>
              <a:t>It is okay to go through a couple of drafts.  </a:t>
            </a:r>
            <a:br/>
            <a:r>
              <a:t>When the plans look to you like they will produce something you like, we push forward.  </a:t>
            </a:r>
            <a:br/>
            <a:r>
              <a:t>The more we communicate the more efficient this process becomes.  </a:t>
            </a:r>
            <a:br/>
            <a:r>
              <a:t>Tell me what you like, and don't like. </a:t>
            </a:r>
          </a:p>
        </p:txBody>
      </p:sp>
      <p:pic>
        <p:nvPicPr>
          <p:cNvPr id="194" name="187320D4-2B41-455E-A95A-AC85D1032FD9_1_201_a.jpeg" descr="187320D4-2B41-455E-A95A-AC85D1032FD9_1_201_a.jpeg"/>
          <p:cNvPicPr>
            <a:picLocks noChangeAspect="1"/>
          </p:cNvPicPr>
          <p:nvPr/>
        </p:nvPicPr>
        <p:blipFill>
          <a:blip r:embed="rId2">
            <a:extLst/>
          </a:blip>
          <a:stretch>
            <a:fillRect/>
          </a:stretch>
        </p:blipFill>
        <p:spPr>
          <a:xfrm>
            <a:off x="14965148" y="-1"/>
            <a:ext cx="10287001" cy="13716001"/>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Execution"/>
          <p:cNvSpPr txBox="1"/>
          <p:nvPr>
            <p:ph type="title"/>
          </p:nvPr>
        </p:nvSpPr>
        <p:spPr>
          <a:prstGeom prst="rect">
            <a:avLst/>
          </a:prstGeom>
        </p:spPr>
        <p:txBody>
          <a:bodyPr/>
          <a:lstStyle/>
          <a:p>
            <a:pPr/>
            <a:r>
              <a:t>Execution</a:t>
            </a:r>
          </a:p>
        </p:txBody>
      </p:sp>
      <p:sp>
        <p:nvSpPr>
          <p:cNvPr id="197" name="Developmen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Development</a:t>
            </a:r>
          </a:p>
        </p:txBody>
      </p:sp>
      <p:sp>
        <p:nvSpPr>
          <p:cNvPr id="198" name="Now lets put all the puzzle pieces together.  Following what we talked about, with your vision in mind,  pen to paper, key to code, paint to canvas, pixel to print.   Test, test, test."/>
          <p:cNvSpPr txBox="1"/>
          <p:nvPr>
            <p:ph type="body" idx="1"/>
          </p:nvPr>
        </p:nvSpPr>
        <p:spPr>
          <a:xfrm>
            <a:off x="1270000" y="4271367"/>
            <a:ext cx="21844000" cy="8432801"/>
          </a:xfrm>
          <a:prstGeom prst="rect">
            <a:avLst/>
          </a:prstGeom>
        </p:spPr>
        <p:txBody>
          <a:bodyPr anchor="ctr"/>
          <a:lstStyle/>
          <a:p>
            <a:pPr marL="0" indent="0">
              <a:buClrTx/>
              <a:buSzTx/>
              <a:buNone/>
            </a:pPr>
            <a:r>
              <a:t>Now lets </a:t>
            </a:r>
            <a:r>
              <a:rPr>
                <a:latin typeface="Futura"/>
                <a:ea typeface="Futura"/>
                <a:cs typeface="Futura"/>
                <a:sym typeface="Futura"/>
              </a:rPr>
              <a:t>put all the puzzle pieces together</a:t>
            </a:r>
            <a:r>
              <a:t>. </a:t>
            </a:r>
            <a:br/>
            <a:r>
              <a:t>Following what we talked about, with your vision in mind, </a:t>
            </a:r>
            <a:br/>
            <a:r>
              <a:t>pen to paper, key to code, paint to canvas, pixel to print. </a:t>
            </a:r>
            <a:br/>
            <a:br/>
            <a:r>
              <a:t>Test, test, test.</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0" name="EE134153-D584-4891-87DE-A63AE7F6FC88.jpeg" descr="EE134153-D584-4891-87DE-A63AE7F6FC88.jpeg"/>
          <p:cNvPicPr>
            <a:picLocks noChangeAspect="1"/>
          </p:cNvPicPr>
          <p:nvPr/>
        </p:nvPicPr>
        <p:blipFill>
          <a:blip r:embed="rId2">
            <a:extLst/>
          </a:blip>
          <a:stretch>
            <a:fillRect/>
          </a:stretch>
        </p:blipFill>
        <p:spPr>
          <a:xfrm>
            <a:off x="15113000" y="-1"/>
            <a:ext cx="10287000" cy="13716001"/>
          </a:xfrm>
          <a:prstGeom prst="rect">
            <a:avLst/>
          </a:prstGeom>
          <a:ln w="12700">
            <a:miter lim="400000"/>
          </a:ln>
        </p:spPr>
      </p:pic>
      <p:sp>
        <p:nvSpPr>
          <p:cNvPr id="201" name="Execution"/>
          <p:cNvSpPr txBox="1"/>
          <p:nvPr>
            <p:ph type="title"/>
          </p:nvPr>
        </p:nvSpPr>
        <p:spPr>
          <a:prstGeom prst="rect">
            <a:avLst/>
          </a:prstGeom>
        </p:spPr>
        <p:txBody>
          <a:bodyPr/>
          <a:lstStyle/>
          <a:p>
            <a:pPr/>
            <a:r>
              <a:t>Execution</a:t>
            </a:r>
          </a:p>
        </p:txBody>
      </p:sp>
      <p:sp>
        <p:nvSpPr>
          <p:cNvPr id="202" name="Deploymen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Deployment</a:t>
            </a:r>
          </a:p>
        </p:txBody>
      </p:sp>
      <p:sp>
        <p:nvSpPr>
          <p:cNvPr id="203" name="Final Once the final version is approved by you/client,  show everyone what we created.  Our project is then uploaded, printed, framed and/ or shipped."/>
          <p:cNvSpPr txBox="1"/>
          <p:nvPr>
            <p:ph type="body" sz="half" idx="1"/>
          </p:nvPr>
        </p:nvSpPr>
        <p:spPr>
          <a:xfrm>
            <a:off x="1269999" y="4271367"/>
            <a:ext cx="12507874" cy="8432801"/>
          </a:xfrm>
          <a:prstGeom prst="rect">
            <a:avLst/>
          </a:prstGeom>
        </p:spPr>
        <p:txBody>
          <a:bodyPr anchor="ctr"/>
          <a:lstStyle/>
          <a:p>
            <a:pPr marL="0" indent="0">
              <a:buClrTx/>
              <a:buSzTx/>
              <a:buNone/>
              <a:defRPr sz="4200">
                <a:latin typeface="Futura"/>
                <a:ea typeface="Futura"/>
                <a:cs typeface="Futura"/>
                <a:sym typeface="Futura"/>
              </a:defRPr>
            </a:pPr>
            <a:r>
              <a:t>Final</a:t>
            </a:r>
            <a:br/>
            <a:r>
              <a:rPr>
                <a:latin typeface="Montserrat Thin"/>
                <a:ea typeface="Montserrat Thin"/>
                <a:cs typeface="Montserrat Thin"/>
                <a:sym typeface="Montserrat Thin"/>
              </a:rPr>
              <a:t>Once the final version is approved by you/client,  show everyone what we created. </a:t>
            </a:r>
            <a:br>
              <a:rPr>
                <a:latin typeface="Montserrat Thin"/>
                <a:ea typeface="Montserrat Thin"/>
                <a:cs typeface="Montserrat Thin"/>
                <a:sym typeface="Montserrat Thin"/>
              </a:rPr>
            </a:br>
            <a:r>
              <a:rPr>
                <a:latin typeface="Montserrat Thin"/>
                <a:ea typeface="Montserrat Thin"/>
                <a:cs typeface="Montserrat Thin"/>
                <a:sym typeface="Montserrat Thin"/>
              </a:rPr>
              <a:t>Our project is then uploaded, printed, framed and/ or shipped.</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6" name="0763C7E9-E7DF-4AFD-B6BF-7677602ADF21.jpeg" descr="0763C7E9-E7DF-4AFD-B6BF-7677602ADF21.jpeg"/>
          <p:cNvPicPr>
            <a:picLocks noChangeAspect="1"/>
          </p:cNvPicPr>
          <p:nvPr>
            <p:ph type="pic" idx="21"/>
          </p:nvPr>
        </p:nvPicPr>
        <p:blipFill>
          <a:blip r:embed="rId2">
            <a:extLst/>
          </a:blip>
          <a:srcRect l="0" t="77" r="0" b="24562"/>
          <a:stretch>
            <a:fillRect/>
          </a:stretch>
        </p:blipFill>
        <p:spPr>
          <a:xfrm>
            <a:off x="58208" y="-1"/>
            <a:ext cx="24267584" cy="13716001"/>
          </a:xfrm>
          <a:prstGeom prst="rect">
            <a:avLst/>
          </a:prstGeom>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DesignXDestiny"/>
          <p:cNvSpPr txBox="1"/>
          <p:nvPr>
            <p:ph type="title"/>
          </p:nvPr>
        </p:nvSpPr>
        <p:spPr>
          <a:xfrm>
            <a:off x="1270000" y="4921250"/>
            <a:ext cx="21844000" cy="3873500"/>
          </a:xfrm>
          <a:prstGeom prst="rect">
            <a:avLst/>
          </a:prstGeom>
          <a:effectLst>
            <a:reflection blurRad="0" stA="39304" stPos="0" endA="0" endPos="40000" dist="0" dir="5400000" fadeDir="5400000" sx="100000" sy="-100000" kx="0" ky="0" algn="bl" rotWithShape="0"/>
          </a:effectLst>
        </p:spPr>
        <p:txBody>
          <a:bodyPr/>
          <a:lstStyle>
            <a:lvl1pPr defTabSz="503555">
              <a:lnSpc>
                <a:spcPct val="10000"/>
              </a:lnSpc>
              <a:defRPr spc="-768" sz="25620" u="sng">
                <a:gradFill flip="none" rotWithShape="1">
                  <a:gsLst>
                    <a:gs pos="0">
                      <a:srgbClr val="FF7A7D"/>
                    </a:gs>
                    <a:gs pos="100000">
                      <a:srgbClr val="007DFF"/>
                    </a:gs>
                  </a:gsLst>
                  <a:lin ang="3965999" scaled="0"/>
                </a:gradFill>
                <a:latin typeface="Megrim"/>
                <a:ea typeface="Megrim"/>
                <a:cs typeface="Megrim"/>
                <a:sym typeface="Megrim"/>
                <a:hlinkClick r:id="rId2" invalidUrl="" action="" tgtFrame="" tooltip="" history="1" highlightClick="0" endSnd="0"/>
              </a:defRPr>
            </a:lvl1pPr>
          </a:lstStyle>
          <a:p>
            <a:pPr>
              <a:defRPr u="none"/>
            </a:pPr>
            <a:r>
              <a:rPr u="sng">
                <a:hlinkClick r:id="rId2" invalidUrl="" action="" tgtFrame="" tooltip="" history="1" highlightClick="0" endSnd="0"/>
              </a:rPr>
              <a:t>DesignXDestiny</a:t>
            </a:r>
          </a:p>
        </p:txBody>
      </p:sp>
      <p:sp>
        <p:nvSpPr>
          <p:cNvPr id="209" name="Table of Contents"/>
          <p:cNvSpPr txBox="1"/>
          <p:nvPr/>
        </p:nvSpPr>
        <p:spPr>
          <a:xfrm>
            <a:off x="9671608" y="12461931"/>
            <a:ext cx="5040784" cy="79679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u="sng">
                <a:gradFill flip="none" rotWithShape="1">
                  <a:gsLst>
                    <a:gs pos="0">
                      <a:srgbClr val="D5D5D5"/>
                    </a:gs>
                    <a:gs pos="100000">
                      <a:srgbClr val="929292"/>
                    </a:gs>
                  </a:gsLst>
                  <a:lin ang="16092191" scaled="0"/>
                </a:gradFill>
                <a:latin typeface="Futura Bold"/>
                <a:ea typeface="Futura Bold"/>
                <a:cs typeface="Futura Bold"/>
                <a:sym typeface="Futura Bold"/>
                <a:hlinkClick r:id="rId3" invalidUrl="" action="ppaction://hlinksldjump" tgtFrame="" tooltip="" history="1" highlightClick="0" endSnd="0"/>
              </a:defRPr>
            </a:lvl1pPr>
          </a:lstStyle>
          <a:p>
            <a:pPr>
              <a:defRPr u="none"/>
            </a:pPr>
            <a:r>
              <a:rPr u="sng">
                <a:hlinkClick r:id="rId3" invalidUrl="" action="ppaction://hlinksldjump" tgtFrame="" tooltip="" history="1" highlightClick="0" endSnd="0"/>
              </a:rPr>
              <a:t>Table of Contents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5" name="Catcat on Computer." descr="Catcat on Computer."/>
          <p:cNvPicPr>
            <a:picLocks noChangeAspect="1"/>
          </p:cNvPicPr>
          <p:nvPr>
            <p:ph type="pic" idx="21"/>
          </p:nvPr>
        </p:nvPicPr>
        <p:blipFill>
          <a:blip r:embed="rId2">
            <a:extLst/>
          </a:blip>
          <a:srcRect l="9039" t="0" r="24294" b="0"/>
          <a:stretch>
            <a:fillRect/>
          </a:stretch>
        </p:blipFill>
        <p:spPr>
          <a:xfrm>
            <a:off x="12204699" y="0"/>
            <a:ext cx="12192001" cy="13716000"/>
          </a:xfrm>
          <a:prstGeom prst="rect">
            <a:avLst/>
          </a:prstGeom>
        </p:spPr>
      </p:pic>
      <p:sp>
        <p:nvSpPr>
          <p:cNvPr id="156" name="Workflow"/>
          <p:cNvSpPr txBox="1"/>
          <p:nvPr>
            <p:ph type="title"/>
          </p:nvPr>
        </p:nvSpPr>
        <p:spPr>
          <a:xfrm>
            <a:off x="1270000" y="821134"/>
            <a:ext cx="9652000" cy="1549401"/>
          </a:xfrm>
          <a:prstGeom prst="rect">
            <a:avLst/>
          </a:prstGeom>
        </p:spPr>
        <p:txBody>
          <a:bodyPr/>
          <a:lstStyle/>
          <a:p>
            <a:pPr/>
            <a:r>
              <a:t>Workflow</a:t>
            </a:r>
          </a:p>
        </p:txBody>
      </p:sp>
      <p:sp>
        <p:nvSpPr>
          <p:cNvPr id="157" name="Services  Art Design Development…"/>
          <p:cNvSpPr txBox="1"/>
          <p:nvPr>
            <p:ph type="body" sz="half" idx="1"/>
          </p:nvPr>
        </p:nvSpPr>
        <p:spPr>
          <a:xfrm>
            <a:off x="1270000" y="3351722"/>
            <a:ext cx="9652000" cy="9848413"/>
          </a:xfrm>
          <a:prstGeom prst="rect">
            <a:avLst/>
          </a:prstGeom>
        </p:spPr>
        <p:txBody>
          <a:bodyPr anchor="ctr"/>
          <a:lstStyle/>
          <a:p>
            <a:pPr marL="0" indent="0" algn="ctr">
              <a:buClrTx/>
              <a:buSzTx/>
              <a:buNone/>
            </a:pPr>
            <a:r>
              <a:rPr>
                <a:latin typeface="Futura Bold"/>
                <a:ea typeface="Futura Bold"/>
                <a:cs typeface="Futura Bold"/>
                <a:sym typeface="Futura Bold"/>
              </a:rPr>
              <a:t>Services </a:t>
            </a:r>
            <a:br/>
            <a:r>
              <a:rPr u="sng">
                <a:hlinkClick r:id="" invalidUrl="" action="ppaction://hlinkshowjump?jump=nextslide" tgtFrame="" tooltip="" history="1" highlightClick="0" endSnd="0"/>
              </a:rPr>
              <a:t>Art</a:t>
            </a:r>
            <a:br>
              <a:rPr u="sng">
                <a:hlinkClick r:id="rId3" invalidUrl="" action="ppaction://hlinksldjump" tgtFrame="" tooltip="" history="1" highlightClick="0" endSnd="0"/>
              </a:rPr>
            </a:br>
            <a:r>
              <a:rPr u="sng">
                <a:hlinkClick r:id="rId4" invalidUrl="" action="ppaction://hlinksldjump" tgtFrame="" tooltip="" history="1" highlightClick="0" endSnd="0"/>
              </a:rPr>
              <a:t>Design</a:t>
            </a:r>
            <a:br/>
            <a:r>
              <a:rPr u="sng">
                <a:hlinkClick r:id="rId5" invalidUrl="" action="ppaction://hlinksldjump" tgtFrame="" tooltip="" history="1" highlightClick="0" endSnd="0"/>
              </a:rPr>
              <a:t>Development</a:t>
            </a:r>
            <a:br/>
          </a:p>
          <a:p>
            <a:pPr marL="0" indent="0" algn="ctr">
              <a:buClrTx/>
              <a:buSzTx/>
              <a:buNone/>
            </a:pPr>
            <a:r>
              <a:rPr>
                <a:latin typeface="Montserrat Light"/>
                <a:ea typeface="Montserrat Light"/>
                <a:cs typeface="Montserrat Light"/>
                <a:sym typeface="Montserrat Light"/>
              </a:rPr>
              <a:t>Project</a:t>
            </a:r>
            <a:r>
              <a:t> </a:t>
            </a:r>
            <a:r>
              <a:rPr>
                <a:latin typeface="Futura Bold"/>
                <a:ea typeface="Futura Bold"/>
                <a:cs typeface="Futura Bold"/>
                <a:sym typeface="Futura Bold"/>
              </a:rPr>
              <a:t>Execution</a:t>
            </a:r>
            <a:br/>
            <a:r>
              <a:rPr u="sng">
                <a:hlinkClick r:id="rId6" invalidUrl="" action="ppaction://hlinksldjump" tgtFrame="" tooltip="" history="1" highlightClick="0" endSnd="0"/>
              </a:rPr>
              <a:t>Preparation</a:t>
            </a:r>
            <a:br/>
            <a:r>
              <a:rPr u="sng">
                <a:hlinkClick r:id="rId7" invalidUrl="" action="ppaction://hlinksldjump" tgtFrame="" tooltip="" history="1" highlightClick="0" endSnd="0"/>
              </a:rPr>
              <a:t>Consultation</a:t>
            </a:r>
            <a:br/>
            <a:r>
              <a:rPr u="sng">
                <a:hlinkClick r:id="rId8" invalidUrl="" action="ppaction://hlinksldjump" tgtFrame="" tooltip="" history="1" highlightClick="0" endSnd="0"/>
              </a:rPr>
              <a:t>Design</a:t>
            </a:r>
            <a:br/>
            <a:r>
              <a:t>Confirmation</a:t>
            </a:r>
            <a:br/>
            <a:r>
              <a:rPr u="sng">
                <a:hlinkClick r:id="rId9" invalidUrl="" action="ppaction://hlinksldjump" tgtFrame="" tooltip="" history="1" highlightClick="0" endSnd="0"/>
              </a:rPr>
              <a:t>Development</a:t>
            </a:r>
            <a:br/>
            <a:r>
              <a:rPr u="sng">
                <a:hlinkClick r:id="rId10" invalidUrl="" action="ppaction://hlinksldjump" tgtFrame="" tooltip="" history="1" highlightClick="0" endSnd="0"/>
              </a:rPr>
              <a:t>Deployment</a:t>
            </a:r>
          </a:p>
        </p:txBody>
      </p:sp>
      <p:sp>
        <p:nvSpPr>
          <p:cNvPr id="158" name="Table of Contents"/>
          <p:cNvSpPr txBox="1"/>
          <p:nvPr>
            <p:ph type="body" idx="22"/>
          </p:nvPr>
        </p:nvSpPr>
        <p:spPr>
          <a:prstGeom prst="rect">
            <a:avLst/>
          </a:prstGeom>
          <a:extLst>
            <a:ext uri="{C572A759-6A51-4108-AA02-DFA0A04FC94B}">
              <ma14:wrappingTextBoxFlag xmlns:ma14="http://schemas.microsoft.com/office/mac/drawingml/2011/main" val="1"/>
            </a:ext>
          </a:extLst>
        </p:spPr>
        <p:txBody>
          <a:bodyPr/>
          <a:lstStyle/>
          <a:p>
            <a:pPr/>
            <a:r>
              <a:t>Table of Contents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Projects are unique,  the process deserves a uniquely tailored experience."/>
          <p:cNvSpPr txBox="1"/>
          <p:nvPr>
            <p:ph type="body" idx="1"/>
          </p:nvPr>
        </p:nvSpPr>
        <p:spPr>
          <a:xfrm>
            <a:off x="1270000" y="1937353"/>
            <a:ext cx="21844000" cy="8414661"/>
          </a:xfrm>
          <a:prstGeom prst="rect">
            <a:avLst/>
          </a:prstGeom>
        </p:spPr>
        <p:txBody>
          <a:bodyPr/>
          <a:lstStyle/>
          <a:p>
            <a:pPr defTabSz="1341086">
              <a:lnSpc>
                <a:spcPct val="100000"/>
              </a:lnSpc>
              <a:defRPr spc="-246" sz="12320"/>
            </a:pPr>
            <a:r>
              <a:t>Projects are </a:t>
            </a:r>
            <a:r>
              <a:rPr>
                <a:latin typeface="Montserrat Black"/>
                <a:ea typeface="Montserrat Black"/>
                <a:cs typeface="Montserrat Black"/>
                <a:sym typeface="Montserrat Black"/>
              </a:rPr>
              <a:t>unique</a:t>
            </a:r>
            <a:r>
              <a:t>, </a:t>
            </a:r>
            <a:br/>
            <a:r>
              <a:t>the process deserves a </a:t>
            </a:r>
            <a:r>
              <a:rPr>
                <a:latin typeface="Montserrat Black"/>
                <a:ea typeface="Montserrat Black"/>
                <a:cs typeface="Montserrat Black"/>
                <a:sym typeface="Montserrat Black"/>
              </a:rPr>
              <a:t>uniquely</a:t>
            </a:r>
            <a:r>
              <a:t> tailored experience.</a:t>
            </a:r>
          </a:p>
        </p:txBody>
      </p:sp>
      <p:sp>
        <p:nvSpPr>
          <p:cNvPr id="161" name="Disclaimer"/>
          <p:cNvSpPr txBox="1"/>
          <p:nvPr>
            <p:ph type="body" idx="21"/>
          </p:nvPr>
        </p:nvSpPr>
        <p:spPr>
          <a:xfrm>
            <a:off x="1270000" y="10575707"/>
            <a:ext cx="21844000" cy="1016001"/>
          </a:xfrm>
          <a:prstGeom prst="rect">
            <a:avLst/>
          </a:prstGeom>
          <a:extLst>
            <a:ext uri="{C572A759-6A51-4108-AA02-DFA0A04FC94B}">
              <ma14:wrappingTextBoxFlag xmlns:ma14="http://schemas.microsoft.com/office/mac/drawingml/2011/main" val="1"/>
            </a:ext>
          </a:extLst>
        </p:spPr>
        <p:txBody>
          <a:bodyPr/>
          <a:lstStyle>
            <a:lvl1pPr>
              <a:defRPr sz="6100">
                <a:latin typeface="Megrim"/>
                <a:ea typeface="Megrim"/>
                <a:cs typeface="Megrim"/>
                <a:sym typeface="Megrim"/>
              </a:defRPr>
            </a:lvl1pPr>
          </a:lstStyle>
          <a:p>
            <a:pPr/>
            <a:r>
              <a:t>Disclaimer</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Services"/>
          <p:cNvSpPr txBox="1"/>
          <p:nvPr>
            <p:ph type="title"/>
          </p:nvPr>
        </p:nvSpPr>
        <p:spPr>
          <a:prstGeom prst="rect">
            <a:avLst/>
          </a:prstGeom>
        </p:spPr>
        <p:txBody>
          <a:bodyPr/>
          <a:lstStyle/>
          <a:p>
            <a:pPr/>
            <a:r>
              <a:t>Services</a:t>
            </a:r>
          </a:p>
        </p:txBody>
      </p:sp>
      <p:sp>
        <p:nvSpPr>
          <p:cNvPr id="164" name="Ar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Art</a:t>
            </a:r>
          </a:p>
        </p:txBody>
      </p:sp>
      <p:sp>
        <p:nvSpPr>
          <p:cNvPr id="165" name="Graphic Vector Graphics, Digital Illustration, Photo Editing Learned Adobe suite, but Vectornator is free with similar services, and a bit more snappy on my computer…"/>
          <p:cNvSpPr txBox="1"/>
          <p:nvPr>
            <p:ph type="body" sz="half" idx="1"/>
          </p:nvPr>
        </p:nvSpPr>
        <p:spPr>
          <a:xfrm>
            <a:off x="1269999" y="4271367"/>
            <a:ext cx="11088607" cy="6763590"/>
          </a:xfrm>
          <a:prstGeom prst="rect">
            <a:avLst/>
          </a:prstGeom>
        </p:spPr>
        <p:txBody>
          <a:bodyPr anchor="ctr"/>
          <a:lstStyle/>
          <a:p>
            <a:pPr marL="0" indent="0">
              <a:buClrTx/>
              <a:buSzTx/>
              <a:buNone/>
            </a:pPr>
            <a:r>
              <a:rPr>
                <a:latin typeface="Futura"/>
                <a:ea typeface="Futura"/>
                <a:cs typeface="Futura"/>
                <a:sym typeface="Futura"/>
              </a:rPr>
              <a:t>Graphic</a:t>
            </a:r>
            <a:br/>
            <a:r>
              <a:t>Vector Graphics, Digital Illustration, Photo Editing</a:t>
            </a:r>
            <a:br/>
            <a:r>
              <a:t>Learned Adobe suite, but Vectornator is free with similar services, and a bit more snappy on my computer</a:t>
            </a:r>
          </a:p>
          <a:p>
            <a:pPr marL="0" indent="0">
              <a:buClrTx/>
              <a:buSzTx/>
              <a:buNone/>
            </a:pPr>
            <a:r>
              <a:rPr>
                <a:latin typeface="Futura"/>
                <a:ea typeface="Futura"/>
                <a:cs typeface="Futura"/>
                <a:sym typeface="Futura"/>
              </a:rPr>
              <a:t>Traditional</a:t>
            </a:r>
            <a:br/>
            <a:r>
              <a:t>Portraits, Still Life, Perspective</a:t>
            </a:r>
            <a:br/>
            <a:r>
              <a:t>Drawing, Painting, Color, MonoChromatic, multi media, out or water based</a:t>
            </a:r>
          </a:p>
        </p:txBody>
      </p:sp>
      <p:sp>
        <p:nvSpPr>
          <p:cNvPr id="166" name="Visit my Gallery for examples."/>
          <p:cNvSpPr txBox="1"/>
          <p:nvPr/>
        </p:nvSpPr>
        <p:spPr>
          <a:xfrm>
            <a:off x="7892034" y="11345763"/>
            <a:ext cx="8599933" cy="75946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2438400">
              <a:spcBef>
                <a:spcPts val="2400"/>
              </a:spcBef>
              <a:defRPr sz="4000">
                <a:solidFill>
                  <a:srgbClr val="FFFFFF"/>
                </a:solidFill>
                <a:latin typeface="Montserrat Thin"/>
                <a:ea typeface="Montserrat Thin"/>
                <a:cs typeface="Montserrat Thin"/>
                <a:sym typeface="Montserrat Thin"/>
              </a:defRPr>
            </a:pPr>
            <a:r>
              <a:rPr u="sng">
                <a:gradFill flip="none" rotWithShape="1">
                  <a:gsLst>
                    <a:gs pos="0">
                      <a:srgbClr val="FF7A7D"/>
                    </a:gs>
                    <a:gs pos="100000">
                      <a:srgbClr val="249AFF"/>
                    </a:gs>
                  </a:gsLst>
                  <a:lin ang="3967761" scaled="0"/>
                </a:gradFill>
                <a:latin typeface="Futura Bold"/>
                <a:ea typeface="Futura Bold"/>
                <a:cs typeface="Futura Bold"/>
                <a:sym typeface="Futura Bold"/>
                <a:hlinkClick r:id="rId2" invalidUrl="" action="" tgtFrame="" tooltip="" history="1" highlightClick="0" endSnd="0"/>
              </a:rPr>
              <a:t>Visit my Gallery for examples.</a:t>
            </a:r>
            <a:r>
              <a:t> </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Services"/>
          <p:cNvSpPr txBox="1"/>
          <p:nvPr>
            <p:ph type="title"/>
          </p:nvPr>
        </p:nvSpPr>
        <p:spPr>
          <a:xfrm>
            <a:off x="1270000" y="578056"/>
            <a:ext cx="21844000" cy="1557438"/>
          </a:xfrm>
          <a:prstGeom prst="rect">
            <a:avLst/>
          </a:prstGeom>
        </p:spPr>
        <p:txBody>
          <a:bodyPr/>
          <a:lstStyle/>
          <a:p>
            <a:pPr/>
            <a:r>
              <a:t>Services</a:t>
            </a:r>
          </a:p>
        </p:txBody>
      </p:sp>
      <p:sp>
        <p:nvSpPr>
          <p:cNvPr id="169" name="Design"/>
          <p:cNvSpPr txBox="1"/>
          <p:nvPr>
            <p:ph type="body" idx="21"/>
          </p:nvPr>
        </p:nvSpPr>
        <p:spPr>
          <a:xfrm>
            <a:off x="1270000" y="1928199"/>
            <a:ext cx="21844000" cy="1016001"/>
          </a:xfrm>
          <a:prstGeom prst="rect">
            <a:avLst/>
          </a:prstGeom>
          <a:extLst>
            <a:ext uri="{C572A759-6A51-4108-AA02-DFA0A04FC94B}">
              <ma14:wrappingTextBoxFlag xmlns:ma14="http://schemas.microsoft.com/office/mac/drawingml/2011/main" val="1"/>
            </a:ext>
          </a:extLst>
        </p:spPr>
        <p:txBody>
          <a:bodyPr/>
          <a:lstStyle>
            <a:lvl1pPr>
              <a:defRPr>
                <a:latin typeface="Futura Bold"/>
                <a:ea typeface="Futura Bold"/>
                <a:cs typeface="Futura Bold"/>
                <a:sym typeface="Futura Bold"/>
              </a:defRPr>
            </a:lvl1pPr>
          </a:lstStyle>
          <a:p>
            <a:pPr/>
            <a:r>
              <a:t>Design</a:t>
            </a:r>
          </a:p>
        </p:txBody>
      </p:sp>
      <p:sp>
        <p:nvSpPr>
          <p:cNvPr id="170" name="Design Brief…"/>
          <p:cNvSpPr txBox="1"/>
          <p:nvPr>
            <p:ph type="body" sz="half" idx="1"/>
          </p:nvPr>
        </p:nvSpPr>
        <p:spPr>
          <a:xfrm>
            <a:off x="1270000" y="2994105"/>
            <a:ext cx="11046005" cy="9705895"/>
          </a:xfrm>
          <a:prstGeom prst="rect">
            <a:avLst/>
          </a:prstGeom>
        </p:spPr>
        <p:txBody>
          <a:bodyPr anchor="ctr"/>
          <a:lstStyle/>
          <a:p>
            <a:pPr marL="0" indent="0">
              <a:buClrTx/>
              <a:buSzTx/>
              <a:buNone/>
              <a:defRPr>
                <a:latin typeface="Futura"/>
                <a:ea typeface="Futura"/>
                <a:cs typeface="Futura"/>
                <a:sym typeface="Futura"/>
              </a:defRPr>
            </a:pPr>
            <a:r>
              <a:t>Design Brief</a:t>
            </a:r>
          </a:p>
          <a:p>
            <a:pPr marL="0" indent="0">
              <a:buClrTx/>
              <a:buSzTx/>
              <a:buNone/>
            </a:pPr>
            <a:r>
              <a:rPr>
                <a:latin typeface="Futura"/>
                <a:ea typeface="Futura"/>
                <a:cs typeface="Futura"/>
                <a:sym typeface="Futura"/>
              </a:rPr>
              <a:t>Typography</a:t>
            </a:r>
            <a:r>
              <a:t> for Website and Page Layout</a:t>
            </a:r>
          </a:p>
          <a:p>
            <a:pPr marL="0" indent="0">
              <a:buClrTx/>
              <a:buSzTx/>
              <a:buNone/>
            </a:pPr>
            <a:r>
              <a:rPr>
                <a:latin typeface="Futura"/>
                <a:ea typeface="Futura"/>
                <a:cs typeface="Futura"/>
                <a:sym typeface="Futura"/>
              </a:rPr>
              <a:t>Branding</a:t>
            </a:r>
            <a:r>
              <a:t> Package</a:t>
            </a:r>
          </a:p>
          <a:p>
            <a:pPr marL="0" indent="0">
              <a:buClrTx/>
              <a:buSzTx/>
              <a:buNone/>
            </a:pPr>
            <a:r>
              <a:rPr>
                <a:latin typeface="Futura"/>
                <a:ea typeface="Futura"/>
                <a:cs typeface="Futura"/>
                <a:sym typeface="Futura"/>
              </a:rPr>
              <a:t>Vector</a:t>
            </a:r>
            <a:r>
              <a:t> Logo(s), Icons, symbols</a:t>
            </a:r>
          </a:p>
          <a:p>
            <a:pPr marL="0" indent="0">
              <a:buClrTx/>
              <a:buSzTx/>
              <a:buNone/>
            </a:pPr>
            <a:r>
              <a:rPr>
                <a:latin typeface="Futura"/>
                <a:ea typeface="Futura"/>
                <a:cs typeface="Futura"/>
                <a:sym typeface="Futura"/>
              </a:rPr>
              <a:t>Color Schemes</a:t>
            </a:r>
            <a:r>
              <a:t> including swatch, #hex / rgb(a) codes for screen or print</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Services"/>
          <p:cNvSpPr txBox="1"/>
          <p:nvPr>
            <p:ph type="title"/>
          </p:nvPr>
        </p:nvSpPr>
        <p:spPr>
          <a:prstGeom prst="rect">
            <a:avLst/>
          </a:prstGeom>
        </p:spPr>
        <p:txBody>
          <a:bodyPr/>
          <a:lstStyle/>
          <a:p>
            <a:pPr/>
            <a:r>
              <a:t>Services</a:t>
            </a:r>
          </a:p>
        </p:txBody>
      </p:sp>
      <p:sp>
        <p:nvSpPr>
          <p:cNvPr id="173" name="Developmen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Development</a:t>
            </a:r>
          </a:p>
        </p:txBody>
      </p:sp>
      <p:sp>
        <p:nvSpPr>
          <p:cNvPr id="174" name="Coding for the Web HTML5 / Bones n’ words, CSS3 / Style, JavaScript / interactivity, Markdown / ReadMe Documentation Domain Name / URL, Host / Server where site lives Version Control with GitHub and Git…"/>
          <p:cNvSpPr txBox="1"/>
          <p:nvPr>
            <p:ph type="body" sz="half" idx="1"/>
          </p:nvPr>
        </p:nvSpPr>
        <p:spPr>
          <a:xfrm>
            <a:off x="1269999" y="4267199"/>
            <a:ext cx="12799356" cy="8432801"/>
          </a:xfrm>
          <a:prstGeom prst="rect">
            <a:avLst/>
          </a:prstGeom>
        </p:spPr>
        <p:txBody>
          <a:bodyPr anchor="ctr"/>
          <a:lstStyle/>
          <a:p>
            <a:pPr marL="0" indent="0">
              <a:buClrTx/>
              <a:buSzTx/>
              <a:buNone/>
            </a:pPr>
            <a:r>
              <a:rPr>
                <a:latin typeface="Futura"/>
                <a:ea typeface="Futura"/>
                <a:cs typeface="Futura"/>
                <a:sym typeface="Futura"/>
              </a:rPr>
              <a:t>Coding for the Web</a:t>
            </a:r>
            <a:br/>
            <a:r>
              <a:t>HTML5 / Bones n’ words, CSS3 / Style, JavaScript / interactivity, Markdown / ReadMe Documentation</a:t>
            </a:r>
            <a:br/>
            <a:r>
              <a:t>Domain Name / URL, Host / Server where site lives</a:t>
            </a:r>
            <a:br/>
            <a:r>
              <a:t>Version Control with GitHub and Git</a:t>
            </a:r>
            <a:br/>
          </a:p>
          <a:p>
            <a:pPr marL="0" indent="0">
              <a:buClrTx/>
              <a:buSzTx/>
              <a:buNone/>
              <a:defRPr>
                <a:latin typeface="Futura"/>
                <a:ea typeface="Futura"/>
                <a:cs typeface="Futura"/>
                <a:sym typeface="Futura"/>
              </a:defRPr>
            </a:pPr>
            <a:r>
              <a:t>Art</a:t>
            </a:r>
            <a:br/>
            <a:r>
              <a:rPr>
                <a:latin typeface="Montserrat Thin"/>
                <a:ea typeface="Montserrat Thin"/>
                <a:cs typeface="Montserrat Thin"/>
                <a:sym typeface="Montserrat Thin"/>
              </a:rPr>
              <a:t>Rendering. . .</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6" name="44F0E42B-906B-4C93-A267-FEDACEA2FF7A.jpeg" descr="44F0E42B-906B-4C93-A267-FEDACEA2FF7A.jpeg"/>
          <p:cNvPicPr>
            <a:picLocks noChangeAspect="1"/>
          </p:cNvPicPr>
          <p:nvPr>
            <p:ph type="pic" idx="21"/>
          </p:nvPr>
        </p:nvPicPr>
        <p:blipFill>
          <a:blip r:embed="rId2">
            <a:extLst/>
          </a:blip>
          <a:srcRect l="77" t="15870" r="0" b="9135"/>
          <a:stretch>
            <a:fillRect/>
          </a:stretch>
        </p:blipFill>
        <p:spPr>
          <a:xfrm>
            <a:off x="0" y="0"/>
            <a:ext cx="24367320" cy="13716000"/>
          </a:xfrm>
          <a:prstGeom prst="rect">
            <a:avLst/>
          </a:prstGeom>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Execution"/>
          <p:cNvSpPr txBox="1"/>
          <p:nvPr>
            <p:ph type="title"/>
          </p:nvPr>
        </p:nvSpPr>
        <p:spPr>
          <a:prstGeom prst="rect">
            <a:avLst/>
          </a:prstGeom>
        </p:spPr>
        <p:txBody>
          <a:bodyPr/>
          <a:lstStyle/>
          <a:p>
            <a:pPr/>
            <a:r>
              <a:t>Execution</a:t>
            </a:r>
          </a:p>
        </p:txBody>
      </p:sp>
      <p:sp>
        <p:nvSpPr>
          <p:cNvPr id="179" name="Prepara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Preparation</a:t>
            </a:r>
          </a:p>
        </p:txBody>
      </p:sp>
      <p:sp>
        <p:nvSpPr>
          <p:cNvPr id="180" name="Would my skills be useful in your project?   What is your main (business) goal?  Let's schedule a time/ place to talk about it.…"/>
          <p:cNvSpPr txBox="1"/>
          <p:nvPr>
            <p:ph type="body" sz="half" idx="1"/>
          </p:nvPr>
        </p:nvSpPr>
        <p:spPr>
          <a:xfrm>
            <a:off x="1269999" y="4271367"/>
            <a:ext cx="14408062" cy="8432801"/>
          </a:xfrm>
          <a:prstGeom prst="rect">
            <a:avLst/>
          </a:prstGeom>
        </p:spPr>
        <p:txBody>
          <a:bodyPr anchor="ctr"/>
          <a:lstStyle/>
          <a:p>
            <a:pPr marL="0" indent="0" defTabSz="457200">
              <a:spcBef>
                <a:spcPts val="0"/>
              </a:spcBef>
              <a:buClrTx/>
              <a:buSzTx/>
              <a:buNone/>
              <a:defRPr sz="4200">
                <a:solidFill>
                  <a:srgbClr val="D5D5D5"/>
                </a:solidFill>
                <a:latin typeface="Futura"/>
                <a:ea typeface="Futura"/>
                <a:cs typeface="Futura"/>
                <a:sym typeface="Futura"/>
              </a:defRPr>
            </a:pPr>
            <a:r>
              <a:t>Would my skills be useful in your project?  </a:t>
            </a:r>
            <a:br/>
            <a:r>
              <a:rPr>
                <a:latin typeface="Montserrat Thin"/>
                <a:ea typeface="Montserrat Thin"/>
                <a:cs typeface="Montserrat Thin"/>
                <a:sym typeface="Montserrat Thin"/>
              </a:rPr>
              <a:t>What is your main (business) goal?  Let's schedule a time/ place to talk about it. </a:t>
            </a:r>
          </a:p>
          <a:p>
            <a:pPr marL="0" indent="0" defTabSz="457200">
              <a:spcBef>
                <a:spcPts val="0"/>
              </a:spcBef>
              <a:buClrTx/>
              <a:buSzTx/>
              <a:buNone/>
              <a:defRPr sz="4200">
                <a:solidFill>
                  <a:srgbClr val="D5D5D5"/>
                </a:solidFill>
                <a:latin typeface="Futura"/>
                <a:ea typeface="Futura"/>
                <a:cs typeface="Futura"/>
                <a:sym typeface="Futura"/>
              </a:defRPr>
            </a:pPr>
          </a:p>
          <a:p>
            <a:pPr marL="0" indent="0" defTabSz="457200">
              <a:spcBef>
                <a:spcPts val="0"/>
              </a:spcBef>
              <a:buClrTx/>
              <a:buSzTx/>
              <a:buNone/>
              <a:defRPr sz="4200">
                <a:solidFill>
                  <a:srgbClr val="D5D5D5"/>
                </a:solidFill>
                <a:latin typeface="Futura"/>
                <a:ea typeface="Futura"/>
                <a:cs typeface="Futura"/>
                <a:sym typeface="Futura"/>
              </a:defRPr>
            </a:pPr>
            <a:r>
              <a:t>What existing material do you already have to work with?</a:t>
            </a:r>
            <a:br/>
            <a:r>
              <a:rPr>
                <a:latin typeface="Montserrat Thin"/>
                <a:ea typeface="Montserrat Thin"/>
                <a:cs typeface="Montserrat Thin"/>
                <a:sym typeface="Montserrat Thin"/>
              </a:rPr>
              <a:t>For example: a website, photos, assets, copy / writing.  </a:t>
            </a:r>
            <a:br>
              <a:rPr>
                <a:latin typeface="Montserrat Thin"/>
                <a:ea typeface="Montserrat Thin"/>
                <a:cs typeface="Montserrat Thin"/>
                <a:sym typeface="Montserrat Thin"/>
              </a:rPr>
            </a:br>
            <a:r>
              <a:rPr>
                <a:latin typeface="Montserrat Thin"/>
                <a:ea typeface="Montserrat Thin"/>
                <a:cs typeface="Montserrat Thin"/>
                <a:sym typeface="Montserrat Thin"/>
              </a:rPr>
              <a:t>Including inspiring material.</a:t>
            </a:r>
            <a:endParaRPr>
              <a:latin typeface="Montserrat Thin"/>
              <a:ea typeface="Montserrat Thin"/>
              <a:cs typeface="Montserrat Thin"/>
              <a:sym typeface="Montserrat Thin"/>
            </a:endParaRPr>
          </a:p>
          <a:p>
            <a:pPr marL="0" indent="0" defTabSz="457200">
              <a:spcBef>
                <a:spcPts val="0"/>
              </a:spcBef>
              <a:buClrTx/>
              <a:buSzTx/>
              <a:buNone/>
              <a:defRPr sz="4200">
                <a:solidFill>
                  <a:srgbClr val="D5D5D5"/>
                </a:solidFill>
              </a:defRPr>
            </a:pPr>
            <a:r>
              <a:t>Looking into your competitors / Market Research.</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Execution"/>
          <p:cNvSpPr txBox="1"/>
          <p:nvPr>
            <p:ph type="title"/>
          </p:nvPr>
        </p:nvSpPr>
        <p:spPr>
          <a:prstGeom prst="rect">
            <a:avLst/>
          </a:prstGeom>
        </p:spPr>
        <p:txBody>
          <a:bodyPr/>
          <a:lstStyle/>
          <a:p>
            <a:pPr/>
            <a:r>
              <a:t>Execution</a:t>
            </a:r>
          </a:p>
        </p:txBody>
      </p:sp>
      <p:sp>
        <p:nvSpPr>
          <p:cNvPr id="183" name="Consulta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Consultation</a:t>
            </a:r>
          </a:p>
        </p:txBody>
      </p:sp>
      <p:sp>
        <p:nvSpPr>
          <p:cNvPr id="184" name="Tell me what your dreams are. What are your Goals and Aspirations?  Why are is that what you want to do or see happen?  How did you become inspired? Feel as though you can speak to me freely.  Tell me which plans and features your heart is set on.  Tell "/>
          <p:cNvSpPr txBox="1"/>
          <p:nvPr>
            <p:ph type="body" sz="half" idx="1"/>
          </p:nvPr>
        </p:nvSpPr>
        <p:spPr>
          <a:xfrm>
            <a:off x="1269999" y="4267199"/>
            <a:ext cx="13388263" cy="8432801"/>
          </a:xfrm>
          <a:prstGeom prst="rect">
            <a:avLst/>
          </a:prstGeom>
        </p:spPr>
        <p:txBody>
          <a:bodyPr anchor="ctr"/>
          <a:lstStyle/>
          <a:p>
            <a:pPr marL="0" indent="0" defTabSz="457200">
              <a:spcBef>
                <a:spcPts val="0"/>
              </a:spcBef>
              <a:buClrTx/>
              <a:buSzTx/>
              <a:buNone/>
              <a:defRPr>
                <a:solidFill>
                  <a:srgbClr val="D5D5D5"/>
                </a:solidFill>
                <a:latin typeface="Montserrat Regular"/>
                <a:ea typeface="Montserrat Regular"/>
                <a:cs typeface="Montserrat Regular"/>
                <a:sym typeface="Montserrat Regular"/>
              </a:defRPr>
            </a:pPr>
            <a:r>
              <a:rPr>
                <a:latin typeface="Futura"/>
                <a:ea typeface="Futura"/>
                <a:cs typeface="Futura"/>
                <a:sym typeface="Futura"/>
              </a:rPr>
              <a:t>Tell </a:t>
            </a:r>
            <a:r>
              <a:rPr>
                <a:latin typeface="Montserrat Thin"/>
                <a:ea typeface="Montserrat Thin"/>
                <a:cs typeface="Montserrat Thin"/>
                <a:sym typeface="Montserrat Thin"/>
              </a:rPr>
              <a:t>me what your dreams are. What are your Goals and Aspirations? </a:t>
            </a:r>
            <a:br>
              <a:rPr>
                <a:latin typeface="Montserrat Thin"/>
                <a:ea typeface="Montserrat Thin"/>
                <a:cs typeface="Montserrat Thin"/>
                <a:sym typeface="Montserrat Thin"/>
              </a:rPr>
            </a:br>
            <a:r>
              <a:rPr>
                <a:latin typeface="Montserrat Thin"/>
                <a:ea typeface="Montserrat Thin"/>
                <a:cs typeface="Montserrat Thin"/>
                <a:sym typeface="Montserrat Thin"/>
              </a:rPr>
              <a:t>Why are is that what you want to do or see happen?  How did you become inspired? Feel as though you can speak to me freely.  Tell me which plans and features your heart is set on.  Tell me your smaller ideas, even if you're not sure how to make them work.  Let it all out.  </a:t>
            </a:r>
          </a:p>
        </p:txBody>
      </p:sp>
      <p:pic>
        <p:nvPicPr>
          <p:cNvPr id="185" name="51A28AD7-E44C-435E-9F0E-080D5AE2C6AD.jpeg" descr="51A28AD7-E44C-435E-9F0E-080D5AE2C6AD.jpeg"/>
          <p:cNvPicPr>
            <a:picLocks noChangeAspect="1"/>
          </p:cNvPicPr>
          <p:nvPr/>
        </p:nvPicPr>
        <p:blipFill>
          <a:blip r:embed="rId2">
            <a:alphaModFix amt="86010"/>
            <a:extLst/>
          </a:blip>
          <a:srcRect l="0" t="9700" r="0" b="0"/>
          <a:stretch>
            <a:fillRect/>
          </a:stretch>
        </p:blipFill>
        <p:spPr>
          <a:xfrm rot="16200000">
            <a:off x="13135224" y="2197963"/>
            <a:ext cx="13761679" cy="9320074"/>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2_ColorGradient">
  <a:themeElements>
    <a:clrScheme name="22_ColorGradient">
      <a:dk1>
        <a:srgbClr val="810092"/>
      </a:dk1>
      <a:lt1>
        <a:srgbClr val="929292"/>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Graphik Semibold"/>
        <a:ea typeface="Graphik Semibold"/>
        <a:cs typeface="Graphik Semibold"/>
      </a:majorFont>
      <a:minorFont>
        <a:latin typeface="Graphik Semibold"/>
        <a:ea typeface="Graphik Semibold"/>
        <a:cs typeface="Graphik Semibold"/>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2_ColorGradient">
  <a:themeElements>
    <a:clrScheme name="22_ColorGradien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Graphik Semibold"/>
        <a:ea typeface="Graphik Semibold"/>
        <a:cs typeface="Graphik Semibold"/>
      </a:majorFont>
      <a:minorFont>
        <a:latin typeface="Graphik Semibold"/>
        <a:ea typeface="Graphik Semibold"/>
        <a:cs typeface="Graphik Semibold"/>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